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6" r:id="rId1"/>
  </p:sldMasterIdLst>
  <p:notesMasterIdLst>
    <p:notesMasterId r:id="rId9"/>
  </p:notesMasterIdLst>
  <p:handoutMasterIdLst>
    <p:handoutMasterId r:id="rId10"/>
  </p:handoutMasterIdLst>
  <p:sldIdLst>
    <p:sldId id="537" r:id="rId2"/>
    <p:sldId id="1790" r:id="rId3"/>
    <p:sldId id="1467" r:id="rId4"/>
    <p:sldId id="1791" r:id="rId5"/>
    <p:sldId id="1792" r:id="rId6"/>
    <p:sldId id="1793" r:id="rId7"/>
    <p:sldId id="1794"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Laxdal" initials="RL" lastIdx="12" clrIdx="0">
    <p:extLst>
      <p:ext uri="{19B8F6BF-5375-455C-9EA6-DF929625EA0E}">
        <p15:presenceInfo xmlns:p15="http://schemas.microsoft.com/office/powerpoint/2012/main" userId="S::lax@triumf.ca::64c737b3-87cf-410d-aa6b-4807a52003f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C2FA"/>
    <a:srgbClr val="04ADE2"/>
    <a:srgbClr val="05B9F1"/>
    <a:srgbClr val="04B3EA"/>
    <a:srgbClr val="3AB9F2"/>
    <a:srgbClr val="039BE7"/>
    <a:srgbClr val="FFFFFF"/>
    <a:srgbClr val="B2B2B2"/>
    <a:srgbClr val="04B9F2"/>
    <a:srgbClr val="04A7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DC3F07-9168-4993-942C-480AEDFC08D0}" v="4" dt="2020-12-07T22:48:17.2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756" y="108"/>
      </p:cViewPr>
      <p:guideLst>
        <p:guide orient="horz" pos="2160"/>
        <p:guide pos="3840"/>
      </p:guideLst>
    </p:cSldViewPr>
  </p:slideViewPr>
  <p:notesTextViewPr>
    <p:cViewPr>
      <p:scale>
        <a:sx n="1" d="1"/>
        <a:sy n="1" d="1"/>
      </p:scale>
      <p:origin x="0" y="0"/>
    </p:cViewPr>
  </p:notesTextViewPr>
  <p:sorterViewPr>
    <p:cViewPr>
      <p:scale>
        <a:sx n="80" d="100"/>
        <a:sy n="80" d="100"/>
      </p:scale>
      <p:origin x="0" y="-676"/>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F9C03A-79D8-174C-8A65-8B724BE9D7B5}" type="datetimeFigureOut">
              <a:rPr lang="en-US" smtClean="0"/>
              <a:t>10/25/2021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D49E93-5542-D14B-A07B-05AD65D6EB97}" type="slidenum">
              <a:rPr lang="en-US" smtClean="0"/>
              <a:t>‹#›</a:t>
            </a:fld>
            <a:endParaRPr lang="en-US"/>
          </a:p>
        </p:txBody>
      </p:sp>
    </p:spTree>
    <p:extLst>
      <p:ext uri="{BB962C8B-B14F-4D97-AF65-F5344CB8AC3E}">
        <p14:creationId xmlns:p14="http://schemas.microsoft.com/office/powerpoint/2010/main" val="1989204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03967B-E13D-644C-B749-25F5E6C5117C}" type="datetimeFigureOut">
              <a:rPr lang="en-US" smtClean="0"/>
              <a:t>10/25/2021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FA6A82-C43D-0E45-8BBC-3BA89641B414}" type="slidenum">
              <a:rPr lang="en-US" smtClean="0"/>
              <a:t>‹#›</a:t>
            </a:fld>
            <a:endParaRPr lang="en-US"/>
          </a:p>
        </p:txBody>
      </p:sp>
    </p:spTree>
    <p:extLst>
      <p:ext uri="{BB962C8B-B14F-4D97-AF65-F5344CB8AC3E}">
        <p14:creationId xmlns:p14="http://schemas.microsoft.com/office/powerpoint/2010/main" val="1504460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92426"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
              <a:cs typeface=""/>
            </a:endParaRPr>
          </a:p>
        </p:txBody>
      </p:sp>
      <p:sp>
        <p:nvSpPr>
          <p:cNvPr id="15" name="Rectangle 14"/>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Arial" panose="020B0604020202020204"/>
              <a:ea typeface=""/>
              <a:cs typeface=""/>
            </a:endParaRPr>
          </a:p>
        </p:txBody>
      </p:sp>
      <p:sp>
        <p:nvSpPr>
          <p:cNvPr id="16" name="Date Placeholder 3"/>
          <p:cNvSpPr txBox="1">
            <a:spLocks/>
          </p:cNvSpPr>
          <p:nvPr userDrawn="1"/>
        </p:nvSpPr>
        <p:spPr>
          <a:xfrm>
            <a:off x="661743" y="6496971"/>
            <a:ext cx="1305077" cy="144991"/>
          </a:xfrm>
          <a:prstGeom prst="rect">
            <a:avLst/>
          </a:prstGeom>
        </p:spPr>
        <p:txBody>
          <a:bodyPr vert="horz" lIns="91440" tIns="18288" rIns="91440" bIns="45720" rtlCol="0" anchor="t"/>
          <a:lstStyle>
            <a:defPPr>
              <a:defRPr lang="en-US"/>
            </a:defPPr>
            <a:lvl1pPr marL="0" algn="l"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CACA69-0E10-6F4E-ACF3-A1D2B38594B4}" type="datetime1">
              <a:rPr lang="en-CA" sz="900" smtClean="0">
                <a:solidFill>
                  <a:schemeClr val="bg2">
                    <a:lumMod val="10000"/>
                  </a:schemeClr>
                </a:solidFill>
                <a:latin typeface="Arial" panose="020B0604020202020204"/>
              </a:rPr>
              <a:pPr/>
              <a:t>2021-10-25</a:t>
            </a:fld>
            <a:endParaRPr lang="en-US">
              <a:solidFill>
                <a:schemeClr val="bg2">
                  <a:lumMod val="10000"/>
                </a:schemeClr>
              </a:solidFill>
              <a:latin typeface="Arial" panose="020B0604020202020204"/>
            </a:endParaRPr>
          </a:p>
        </p:txBody>
      </p:sp>
      <p:sp>
        <p:nvSpPr>
          <p:cNvPr id="17"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a:solidFill>
                <a:schemeClr val="bg2">
                  <a:lumMod val="10000"/>
                </a:schemeClr>
              </a:solidFill>
              <a:latin typeface="Arial" panose="020B0604020202020204"/>
            </a:endParaRPr>
          </a:p>
        </p:txBody>
      </p:sp>
      <p:sp>
        <p:nvSpPr>
          <p:cNvPr id="18" name="TextBox 17"/>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a:solidFill>
                  <a:srgbClr val="00B0F0"/>
                </a:solidFill>
                <a:latin typeface="Arial" charset="0"/>
                <a:ea typeface="Arial" charset="0"/>
                <a:cs typeface="Arial" charset="0"/>
              </a:rPr>
              <a:t>Discovery,</a:t>
            </a:r>
          </a:p>
          <a:p>
            <a:pPr>
              <a:lnSpc>
                <a:spcPts val="1560"/>
              </a:lnSpc>
            </a:pPr>
            <a:r>
              <a:rPr lang="en-US" b="1">
                <a:solidFill>
                  <a:srgbClr val="00B0F0"/>
                </a:solidFill>
                <a:latin typeface="Arial" charset="0"/>
                <a:ea typeface="Arial" charset="0"/>
                <a:cs typeface="Arial" charset="0"/>
              </a:rPr>
              <a:t>accelerated</a:t>
            </a: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5680" y="204095"/>
            <a:ext cx="1947186" cy="350306"/>
          </a:xfrm>
          <a:prstGeom prst="rect">
            <a:avLst/>
          </a:prstGeom>
        </p:spPr>
      </p:pic>
      <p:sp>
        <p:nvSpPr>
          <p:cNvPr id="10" name="Title 1"/>
          <p:cNvSpPr>
            <a:spLocks noGrp="1"/>
          </p:cNvSpPr>
          <p:nvPr>
            <p:ph type="ctrTitle" hasCustomPrompt="1"/>
          </p:nvPr>
        </p:nvSpPr>
        <p:spPr>
          <a:xfrm>
            <a:off x="662725" y="2032777"/>
            <a:ext cx="3937851" cy="2082023"/>
          </a:xfrm>
          <a:prstGeom prst="rect">
            <a:avLst/>
          </a:prstGeom>
        </p:spPr>
        <p:txBody>
          <a:bodyPr anchor="t">
            <a:normAutofit/>
          </a:bodyPr>
          <a:lstStyle>
            <a:lvl1pPr algn="l">
              <a:defRPr sz="4000" b="1" i="0">
                <a:solidFill>
                  <a:srgbClr val="00B0F0"/>
                </a:solidFill>
                <a:latin typeface="Arial" charset="0"/>
                <a:ea typeface="Arial" charset="0"/>
                <a:cs typeface="Arial" charset="0"/>
              </a:defRPr>
            </a:lvl1pPr>
          </a:lstStyle>
          <a:p>
            <a:r>
              <a:rPr lang="en-US"/>
              <a:t>Click to edit master title style</a:t>
            </a:r>
          </a:p>
        </p:txBody>
      </p:sp>
      <p:sp>
        <p:nvSpPr>
          <p:cNvPr id="14" name="Subtitle 2"/>
          <p:cNvSpPr>
            <a:spLocks noGrp="1"/>
          </p:cNvSpPr>
          <p:nvPr>
            <p:ph type="subTitle" idx="1"/>
          </p:nvPr>
        </p:nvSpPr>
        <p:spPr>
          <a:xfrm>
            <a:off x="661743" y="4114800"/>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825348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a:solidFill>
                <a:schemeClr val="bg2">
                  <a:lumMod val="10000"/>
                </a:schemeClr>
              </a:solidFill>
              <a:latin typeface="Arial" panose="020B0604020202020204"/>
            </a:endParaRPr>
          </a:p>
        </p:txBody>
      </p:sp>
      <p:sp>
        <p:nvSpPr>
          <p:cNvPr id="7" name="Text Placeholder 2"/>
          <p:cNvSpPr>
            <a:spLocks noGrp="1"/>
          </p:cNvSpPr>
          <p:nvPr>
            <p:ph type="body" idx="1"/>
          </p:nvPr>
        </p:nvSpPr>
        <p:spPr>
          <a:xfrm>
            <a:off x="773411" y="2032777"/>
            <a:ext cx="4869743" cy="769809"/>
          </a:xfrm>
          <a:prstGeom prst="rect">
            <a:avLst/>
          </a:prstGeom>
        </p:spPr>
        <p:txBody>
          <a:bodyPr anchor="b">
            <a:noAutofit/>
          </a:bodyPr>
          <a:lstStyle>
            <a:lvl1pPr marL="0" indent="0" algn="l">
              <a:lnSpc>
                <a:spcPct val="100000"/>
              </a:lnSpc>
              <a:buNone/>
              <a:defRPr sz="2200" b="0" cap="none" baseline="0">
                <a:solidFill>
                  <a:srgbClr val="00A9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3"/>
          <p:cNvSpPr>
            <a:spLocks noGrp="1"/>
          </p:cNvSpPr>
          <p:nvPr>
            <p:ph sz="half" idx="2"/>
          </p:nvPr>
        </p:nvSpPr>
        <p:spPr>
          <a:xfrm>
            <a:off x="773410" y="3337854"/>
            <a:ext cx="4869744" cy="3040252"/>
          </a:xfrm>
          <a:prstGeom prst="rect">
            <a:avLst/>
          </a:prstGeom>
        </p:spPr>
        <p:txBody>
          <a:bodyPr>
            <a:noAutofit/>
          </a:bodyPr>
          <a:lstStyle>
            <a:lvl1pPr marL="228600" indent="-228600">
              <a:lnSpc>
                <a:spcPct val="100000"/>
              </a:lnSpc>
              <a:buClr>
                <a:srgbClr val="00A9FF"/>
              </a:buClr>
              <a:buFont typeface="Wingdings" charset="2"/>
              <a:buChar char="§"/>
              <a:defRPr sz="3200" b="0">
                <a:solidFill>
                  <a:schemeClr val="tx1"/>
                </a:solidFill>
              </a:defRPr>
            </a:lvl1pPr>
            <a:lvl2pPr marL="685800" indent="-228600">
              <a:lnSpc>
                <a:spcPct val="100000"/>
              </a:lnSpc>
              <a:buClr>
                <a:srgbClr val="00A9FF"/>
              </a:buClr>
              <a:buFont typeface="Wingdings" charset="2"/>
              <a:buChar char="§"/>
              <a:defRPr sz="3200" b="0">
                <a:solidFill>
                  <a:schemeClr val="tx1"/>
                </a:solidFill>
              </a:defRPr>
            </a:lvl2pPr>
            <a:lvl3pPr marL="1143000" indent="-228600">
              <a:lnSpc>
                <a:spcPct val="100000"/>
              </a:lnSpc>
              <a:buClr>
                <a:srgbClr val="00A9FF"/>
              </a:buClr>
              <a:buFont typeface="Wingdings" charset="2"/>
              <a:buChar char="§"/>
              <a:defRPr sz="3200" b="0">
                <a:solidFill>
                  <a:schemeClr val="tx1"/>
                </a:solidFill>
              </a:defRPr>
            </a:lvl3pPr>
            <a:lvl4pPr>
              <a:defRPr sz="3200"/>
            </a:lvl4pPr>
            <a:lvl5pPr>
              <a:defRPr sz="3200"/>
            </a:lvl5pPr>
          </a:lstStyle>
          <a:p>
            <a:pPr lvl="0"/>
            <a:r>
              <a:rPr lang="en-US"/>
              <a:t>Click to edit Master text styles</a:t>
            </a:r>
          </a:p>
          <a:p>
            <a:pPr lvl="1"/>
            <a:r>
              <a:rPr lang="en-US"/>
              <a:t>Second level</a:t>
            </a:r>
          </a:p>
          <a:p>
            <a:pPr lvl="2"/>
            <a:r>
              <a:rPr lang="en-US"/>
              <a:t>Third level</a:t>
            </a:r>
          </a:p>
        </p:txBody>
      </p:sp>
      <p:sp>
        <p:nvSpPr>
          <p:cNvPr id="9" name="Text Placeholder 2"/>
          <p:cNvSpPr>
            <a:spLocks noGrp="1"/>
          </p:cNvSpPr>
          <p:nvPr>
            <p:ph type="body" idx="12"/>
          </p:nvPr>
        </p:nvSpPr>
        <p:spPr>
          <a:xfrm>
            <a:off x="5968074" y="2032777"/>
            <a:ext cx="4869743" cy="769809"/>
          </a:xfrm>
          <a:prstGeom prst="rect">
            <a:avLst/>
          </a:prstGeom>
        </p:spPr>
        <p:txBody>
          <a:bodyPr anchor="b">
            <a:noAutofit/>
          </a:bodyPr>
          <a:lstStyle>
            <a:lvl1pPr marL="0" indent="0" algn="l">
              <a:lnSpc>
                <a:spcPct val="100000"/>
              </a:lnSpc>
              <a:buNone/>
              <a:defRPr sz="2200" b="0" cap="none" baseline="0">
                <a:solidFill>
                  <a:srgbClr val="00A9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p:cNvSpPr>
            <a:spLocks noGrp="1"/>
          </p:cNvSpPr>
          <p:nvPr>
            <p:ph sz="half" idx="13"/>
          </p:nvPr>
        </p:nvSpPr>
        <p:spPr>
          <a:xfrm>
            <a:off x="5968073" y="3337854"/>
            <a:ext cx="4869744" cy="3040251"/>
          </a:xfrm>
          <a:prstGeom prst="rect">
            <a:avLst/>
          </a:prstGeom>
        </p:spPr>
        <p:txBody>
          <a:bodyPr>
            <a:noAutofit/>
          </a:bodyPr>
          <a:lstStyle>
            <a:lvl1pPr marL="228600" indent="-228600">
              <a:lnSpc>
                <a:spcPct val="100000"/>
              </a:lnSpc>
              <a:buClr>
                <a:srgbClr val="00A9FF"/>
              </a:buClr>
              <a:buFont typeface="Wingdings" charset="2"/>
              <a:buChar char="§"/>
              <a:defRPr sz="3200" b="0">
                <a:solidFill>
                  <a:schemeClr val="tx1"/>
                </a:solidFill>
              </a:defRPr>
            </a:lvl1pPr>
            <a:lvl2pPr marL="685800" indent="-228600">
              <a:lnSpc>
                <a:spcPct val="100000"/>
              </a:lnSpc>
              <a:buClr>
                <a:srgbClr val="00A9FF"/>
              </a:buClr>
              <a:buFont typeface="Wingdings" charset="2"/>
              <a:buChar char="§"/>
              <a:defRPr sz="3200" b="0">
                <a:solidFill>
                  <a:schemeClr val="tx1"/>
                </a:solidFill>
              </a:defRPr>
            </a:lvl2pPr>
            <a:lvl3pPr marL="1143000" indent="-228600">
              <a:lnSpc>
                <a:spcPct val="100000"/>
              </a:lnSpc>
              <a:buClr>
                <a:srgbClr val="00A9FF"/>
              </a:buClr>
              <a:buFont typeface="Wingdings" charset="2"/>
              <a:buChar char="§"/>
              <a:defRPr sz="3200" b="0">
                <a:solidFill>
                  <a:schemeClr val="tx1"/>
                </a:solidFill>
              </a:defRPr>
            </a:lvl3pPr>
            <a:lvl4pPr>
              <a:defRPr sz="3200"/>
            </a:lvl4pPr>
            <a:lvl5pPr>
              <a:defRPr sz="3200"/>
            </a:lvl5pPr>
          </a:lstStyle>
          <a:p>
            <a:pPr lvl="0"/>
            <a:r>
              <a:rPr lang="en-US"/>
              <a:t>Click to edit Master text styles</a:t>
            </a:r>
          </a:p>
          <a:p>
            <a:pPr lvl="1"/>
            <a:r>
              <a:rPr lang="en-US"/>
              <a:t>Second level</a:t>
            </a:r>
          </a:p>
          <a:p>
            <a:pPr lvl="2"/>
            <a:r>
              <a:rPr lang="en-US"/>
              <a:t>Third level</a:t>
            </a:r>
          </a:p>
        </p:txBody>
      </p:sp>
      <p:sp>
        <p:nvSpPr>
          <p:cNvPr id="11" name="Title 1"/>
          <p:cNvSpPr>
            <a:spLocks noGrp="1"/>
          </p:cNvSpPr>
          <p:nvPr>
            <p:ph type="title" hasCustomPrompt="1"/>
          </p:nvPr>
        </p:nvSpPr>
        <p:spPr>
          <a:xfrm>
            <a:off x="773410" y="979687"/>
            <a:ext cx="10064407" cy="637077"/>
          </a:xfrm>
          <a:prstGeom prst="rect">
            <a:avLst/>
          </a:prstGeom>
        </p:spPr>
        <p:txBody>
          <a:bodyPr>
            <a:normAutofit/>
          </a:bodyPr>
          <a:lstStyle>
            <a:lvl1pPr algn="l">
              <a:defRPr sz="1800" b="1" i="0">
                <a:solidFill>
                  <a:srgbClr val="00A9FF"/>
                </a:solidFill>
                <a:latin typeface="Arial" charset="0"/>
                <a:ea typeface="Arial" charset="0"/>
                <a:cs typeface="Arial" charset="0"/>
              </a:defRPr>
            </a:lvl1pPr>
          </a:lstStyle>
          <a:p>
            <a:r>
              <a:rPr lang="en-US"/>
              <a:t>Click to edit master title style</a:t>
            </a:r>
          </a:p>
        </p:txBody>
      </p:sp>
    </p:spTree>
    <p:extLst>
      <p:ext uri="{BB962C8B-B14F-4D97-AF65-F5344CB8AC3E}">
        <p14:creationId xmlns:p14="http://schemas.microsoft.com/office/powerpoint/2010/main" val="1903464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a:solidFill>
                <a:schemeClr val="bg2">
                  <a:lumMod val="10000"/>
                </a:schemeClr>
              </a:solidFill>
              <a:latin typeface="Arial" panose="020B0604020202020204"/>
            </a:endParaRPr>
          </a:p>
        </p:txBody>
      </p:sp>
      <p:sp>
        <p:nvSpPr>
          <p:cNvPr id="10" name="Title 1"/>
          <p:cNvSpPr>
            <a:spLocks noGrp="1"/>
          </p:cNvSpPr>
          <p:nvPr>
            <p:ph type="title"/>
          </p:nvPr>
        </p:nvSpPr>
        <p:spPr>
          <a:xfrm>
            <a:off x="661743" y="2032776"/>
            <a:ext cx="3938833" cy="1581962"/>
          </a:xfrm>
          <a:prstGeom prst="rect">
            <a:avLst/>
          </a:prstGeom>
        </p:spPr>
        <p:txBody>
          <a:bodyPr anchor="t">
            <a:normAutofit/>
          </a:bodyPr>
          <a:lstStyle>
            <a:lvl1pPr algn="l">
              <a:defRPr sz="3200" b="0">
                <a:solidFill>
                  <a:srgbClr val="00B0F0"/>
                </a:solidFill>
                <a:latin typeface="+mn-lt"/>
              </a:defRPr>
            </a:lvl1pPr>
          </a:lstStyle>
          <a:p>
            <a:r>
              <a:rPr lang="en-US"/>
              <a:t>Click to edit Master title style</a:t>
            </a:r>
          </a:p>
        </p:txBody>
      </p:sp>
      <p:sp>
        <p:nvSpPr>
          <p:cNvPr id="11" name="Subtitle 2"/>
          <p:cNvSpPr>
            <a:spLocks noGrp="1"/>
          </p:cNvSpPr>
          <p:nvPr>
            <p:ph type="subTitle" idx="11"/>
          </p:nvPr>
        </p:nvSpPr>
        <p:spPr>
          <a:xfrm>
            <a:off x="661743" y="3814534"/>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Content Placeholder 2"/>
          <p:cNvSpPr>
            <a:spLocks noGrp="1"/>
          </p:cNvSpPr>
          <p:nvPr>
            <p:ph idx="1"/>
          </p:nvPr>
        </p:nvSpPr>
        <p:spPr>
          <a:xfrm>
            <a:off x="5075864" y="2032776"/>
            <a:ext cx="5446278" cy="3931442"/>
          </a:xfrm>
          <a:prstGeom prst="rect">
            <a:avLst/>
          </a:prstGeom>
        </p:spPr>
        <p:txBody>
          <a:bodyPr anchor="ctr"/>
          <a:lstStyle>
            <a:lvl1pPr marL="228600" indent="-228600">
              <a:buClr>
                <a:srgbClr val="00A9FF"/>
              </a:buClr>
              <a:buFont typeface="Wingdings" charset="2"/>
              <a:buChar char="§"/>
              <a:defRPr sz="3200" b="0" i="0">
                <a:solidFill>
                  <a:schemeClr val="tx1"/>
                </a:solidFill>
                <a:latin typeface="Arial" charset="0"/>
                <a:ea typeface="Arial" charset="0"/>
                <a:cs typeface="Arial" charset="0"/>
              </a:defRPr>
            </a:lvl1pPr>
            <a:lvl2pPr marL="685800" indent="-228600">
              <a:buClr>
                <a:srgbClr val="00A9FF"/>
              </a:buClr>
              <a:buFont typeface="Wingdings" charset="2"/>
              <a:buChar char="§"/>
              <a:defRPr sz="3200" b="0" i="0">
                <a:solidFill>
                  <a:schemeClr val="tx1"/>
                </a:solidFill>
                <a:latin typeface="Arial" charset="0"/>
                <a:ea typeface="Arial" charset="0"/>
                <a:cs typeface="Arial" charset="0"/>
              </a:defRPr>
            </a:lvl2pPr>
            <a:lvl3pPr marL="1143000" indent="-228600">
              <a:buClr>
                <a:srgbClr val="00A9FF"/>
              </a:buClr>
              <a:buFont typeface="Wingdings" charset="2"/>
              <a:buChar char="§"/>
              <a:defRPr sz="3200" b="0" i="0">
                <a:solidFill>
                  <a:schemeClr val="tx1"/>
                </a:solidFill>
                <a:latin typeface="Arial" charset="0"/>
                <a:ea typeface="Arial" charset="0"/>
                <a:cs typeface="Arial" charset="0"/>
              </a:defRPr>
            </a:lvl3pPr>
            <a:lvl4pPr marL="1600200" indent="-228600">
              <a:buClr>
                <a:srgbClr val="00A9FF"/>
              </a:buClr>
              <a:buFont typeface="Wingdings" charset="2"/>
              <a:buChar char="§"/>
              <a:defRPr sz="3200" b="0" i="0">
                <a:solidFill>
                  <a:schemeClr val="tx1"/>
                </a:solidFill>
                <a:latin typeface="Arial" charset="0"/>
                <a:ea typeface="Arial" charset="0"/>
                <a:cs typeface="Arial" charset="0"/>
              </a:defRPr>
            </a:lvl4pPr>
            <a:lvl5pPr marL="2057400" indent="-228600">
              <a:buClr>
                <a:srgbClr val="00A9FF"/>
              </a:buClr>
              <a:buFont typeface="Wingdings" charset="2"/>
              <a:buChar char="§"/>
              <a:defRPr sz="32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6365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a:solidFill>
                <a:schemeClr val="bg2">
                  <a:lumMod val="10000"/>
                </a:schemeClr>
              </a:solidFill>
              <a:latin typeface="Arial" panose="020B0604020202020204"/>
            </a:endParaRPr>
          </a:p>
        </p:txBody>
      </p:sp>
      <p:sp>
        <p:nvSpPr>
          <p:cNvPr id="8" name="Title 1"/>
          <p:cNvSpPr>
            <a:spLocks noGrp="1"/>
          </p:cNvSpPr>
          <p:nvPr>
            <p:ph type="title"/>
          </p:nvPr>
        </p:nvSpPr>
        <p:spPr>
          <a:xfrm>
            <a:off x="661743" y="2032776"/>
            <a:ext cx="3938833" cy="1581962"/>
          </a:xfrm>
          <a:prstGeom prst="rect">
            <a:avLst/>
          </a:prstGeom>
        </p:spPr>
        <p:txBody>
          <a:bodyPr anchor="t">
            <a:normAutofit/>
          </a:bodyPr>
          <a:lstStyle>
            <a:lvl1pPr algn="l">
              <a:defRPr sz="3200" b="0" i="0">
                <a:solidFill>
                  <a:srgbClr val="00B0F0"/>
                </a:solidFill>
                <a:latin typeface="Arial" charset="0"/>
                <a:ea typeface="Arial" charset="0"/>
                <a:cs typeface="Arial" charset="0"/>
              </a:defRPr>
            </a:lvl1pPr>
          </a:lstStyle>
          <a:p>
            <a:r>
              <a:rPr lang="en-US"/>
              <a:t>Click to edit Master title style</a:t>
            </a:r>
          </a:p>
        </p:txBody>
      </p:sp>
      <p:sp>
        <p:nvSpPr>
          <p:cNvPr id="9" name="Subtitle 2"/>
          <p:cNvSpPr>
            <a:spLocks noGrp="1"/>
          </p:cNvSpPr>
          <p:nvPr>
            <p:ph type="subTitle" idx="11"/>
          </p:nvPr>
        </p:nvSpPr>
        <p:spPr>
          <a:xfrm>
            <a:off x="661743" y="3814534"/>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Picture Placeholder 2"/>
          <p:cNvSpPr>
            <a:spLocks noGrp="1" noChangeAspect="1"/>
          </p:cNvSpPr>
          <p:nvPr>
            <p:ph type="pic" idx="1"/>
          </p:nvPr>
        </p:nvSpPr>
        <p:spPr>
          <a:xfrm>
            <a:off x="6747062" y="979688"/>
            <a:ext cx="4182876" cy="5881540"/>
          </a:xfrm>
          <a:prstGeom prst="rect">
            <a:avLst/>
          </a:prstGeo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solidFill>
                  <a:schemeClr val="bg2">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1468787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a:solidFill>
                <a:schemeClr val="bg2">
                  <a:lumMod val="10000"/>
                </a:schemeClr>
              </a:solidFill>
              <a:latin typeface="Arial" panose="020B0604020202020204"/>
            </a:endParaRPr>
          </a:p>
        </p:txBody>
      </p:sp>
      <p:sp>
        <p:nvSpPr>
          <p:cNvPr id="8" name="Vertical Text Placeholder 2"/>
          <p:cNvSpPr>
            <a:spLocks noGrp="1"/>
          </p:cNvSpPr>
          <p:nvPr>
            <p:ph type="body" orient="vert" idx="1"/>
          </p:nvPr>
        </p:nvSpPr>
        <p:spPr>
          <a:xfrm>
            <a:off x="1947791" y="2032777"/>
            <a:ext cx="7687507" cy="4439522"/>
          </a:xfrm>
          <a:prstGeom prst="rect">
            <a:avLst/>
          </a:prstGeom>
        </p:spPr>
        <p:txBody>
          <a:bodyPr vert="eaVert">
            <a:normAutofit/>
          </a:bodyPr>
          <a:lstStyle>
            <a:lvl1pPr marL="228600" indent="-228600">
              <a:lnSpc>
                <a:spcPct val="100000"/>
              </a:lnSpc>
              <a:buClr>
                <a:srgbClr val="00B0F0"/>
              </a:buClr>
              <a:buFont typeface="Wingdings" charset="2"/>
              <a:buChar char="§"/>
              <a:defRPr sz="3200" b="0">
                <a:solidFill>
                  <a:schemeClr val="tx1"/>
                </a:solidFill>
              </a:defRPr>
            </a:lvl1pPr>
            <a:lvl2pPr marL="685800" indent="-228600">
              <a:lnSpc>
                <a:spcPct val="100000"/>
              </a:lnSpc>
              <a:buClr>
                <a:srgbClr val="00B0F0"/>
              </a:buClr>
              <a:buFont typeface="Wingdings" charset="2"/>
              <a:buChar char="§"/>
              <a:defRPr sz="3200" b="0">
                <a:solidFill>
                  <a:schemeClr val="tx1"/>
                </a:solidFill>
              </a:defRPr>
            </a:lvl2pPr>
            <a:lvl3pPr marL="1143000" indent="-228600">
              <a:lnSpc>
                <a:spcPct val="100000"/>
              </a:lnSpc>
              <a:buClr>
                <a:srgbClr val="00B0F0"/>
              </a:buClr>
              <a:buFont typeface="Wingdings" charset="2"/>
              <a:buChar char="§"/>
              <a:defRPr sz="3200" b="0">
                <a:solidFill>
                  <a:schemeClr val="tx1"/>
                </a:solidFill>
              </a:defRPr>
            </a:lvl3pPr>
            <a:lvl4pPr marL="1600200" indent="-228600">
              <a:lnSpc>
                <a:spcPct val="100000"/>
              </a:lnSpc>
              <a:buClr>
                <a:srgbClr val="00B0F0"/>
              </a:buClr>
              <a:buFont typeface="Wingdings" charset="2"/>
              <a:buChar char="§"/>
              <a:defRPr sz="3200" b="0">
                <a:solidFill>
                  <a:schemeClr val="tx1"/>
                </a:solidFill>
              </a:defRPr>
            </a:lvl4pPr>
            <a:lvl5pPr marL="2057400" indent="-228600">
              <a:lnSpc>
                <a:spcPct val="100000"/>
              </a:lnSpc>
              <a:buClr>
                <a:srgbClr val="00B0F0"/>
              </a:buClr>
              <a:buFont typeface="Wingdings" charset="2"/>
              <a:buChar char="§"/>
              <a:defRPr sz="3200"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p:cNvSpPr>
            <a:spLocks noGrp="1"/>
          </p:cNvSpPr>
          <p:nvPr>
            <p:ph type="title" hasCustomPrompt="1"/>
          </p:nvPr>
        </p:nvSpPr>
        <p:spPr>
          <a:xfrm>
            <a:off x="1947791" y="979688"/>
            <a:ext cx="7687507" cy="663582"/>
          </a:xfrm>
          <a:prstGeom prst="rect">
            <a:avLst/>
          </a:prstGeom>
        </p:spPr>
        <p:txBody>
          <a:bodyPr>
            <a:normAutofit/>
          </a:bodyPr>
          <a:lstStyle>
            <a:lvl1pPr algn="l">
              <a:defRPr sz="1800" b="1" i="0">
                <a:solidFill>
                  <a:srgbClr val="00B0F0"/>
                </a:solidFill>
                <a:latin typeface="Arial" charset="0"/>
                <a:ea typeface="Arial" charset="0"/>
                <a:cs typeface="Arial" charset="0"/>
              </a:defRPr>
            </a:lvl1pPr>
          </a:lstStyle>
          <a:p>
            <a:r>
              <a:rPr lang="en-US"/>
              <a:t>Click to edit master title style</a:t>
            </a:r>
          </a:p>
        </p:txBody>
      </p:sp>
    </p:spTree>
    <p:extLst>
      <p:ext uri="{BB962C8B-B14F-4D97-AF65-F5344CB8AC3E}">
        <p14:creationId xmlns:p14="http://schemas.microsoft.com/office/powerpoint/2010/main" val="592065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a:solidFill>
                <a:schemeClr val="bg2">
                  <a:lumMod val="10000"/>
                </a:schemeClr>
              </a:solidFill>
              <a:latin typeface="Arial" panose="020B0604020202020204"/>
            </a:endParaRPr>
          </a:p>
        </p:txBody>
      </p:sp>
      <p:sp>
        <p:nvSpPr>
          <p:cNvPr id="8" name="Vertical Text Placeholder 2"/>
          <p:cNvSpPr>
            <a:spLocks noGrp="1"/>
          </p:cNvSpPr>
          <p:nvPr>
            <p:ph type="body" orient="vert" idx="1"/>
          </p:nvPr>
        </p:nvSpPr>
        <p:spPr>
          <a:xfrm>
            <a:off x="1947791" y="2032777"/>
            <a:ext cx="6921889" cy="4439522"/>
          </a:xfrm>
          <a:prstGeom prst="rect">
            <a:avLst/>
          </a:prstGeom>
        </p:spPr>
        <p:txBody>
          <a:bodyPr vert="eaVert">
            <a:normAutofit/>
          </a:bodyPr>
          <a:lstStyle>
            <a:lvl1pPr marL="228600" indent="-228600">
              <a:lnSpc>
                <a:spcPct val="100000"/>
              </a:lnSpc>
              <a:buClr>
                <a:srgbClr val="00B0F0"/>
              </a:buClr>
              <a:buFont typeface="Wingdings" charset="2"/>
              <a:buChar char="§"/>
              <a:defRPr sz="3200" b="0">
                <a:solidFill>
                  <a:schemeClr val="tx1"/>
                </a:solidFill>
              </a:defRPr>
            </a:lvl1pPr>
            <a:lvl2pPr marL="685800" indent="-228600">
              <a:lnSpc>
                <a:spcPct val="100000"/>
              </a:lnSpc>
              <a:buClr>
                <a:srgbClr val="00B0F0"/>
              </a:buClr>
              <a:buFont typeface="Wingdings" charset="2"/>
              <a:buChar char="§"/>
              <a:defRPr sz="3200" b="0">
                <a:solidFill>
                  <a:schemeClr val="tx1"/>
                </a:solidFill>
              </a:defRPr>
            </a:lvl2pPr>
            <a:lvl3pPr marL="1143000" indent="-228600">
              <a:lnSpc>
                <a:spcPct val="100000"/>
              </a:lnSpc>
              <a:buClr>
                <a:srgbClr val="00B0F0"/>
              </a:buClr>
              <a:buFont typeface="Wingdings" charset="2"/>
              <a:buChar char="§"/>
              <a:defRPr sz="3200" b="0">
                <a:solidFill>
                  <a:schemeClr val="tx1"/>
                </a:solidFill>
              </a:defRPr>
            </a:lvl3pPr>
            <a:lvl4pPr marL="1600200" indent="-228600">
              <a:lnSpc>
                <a:spcPct val="100000"/>
              </a:lnSpc>
              <a:buClr>
                <a:srgbClr val="00B0F0"/>
              </a:buClr>
              <a:buFont typeface="Wingdings" charset="2"/>
              <a:buChar char="§"/>
              <a:defRPr sz="3200" b="0">
                <a:solidFill>
                  <a:schemeClr val="tx1"/>
                </a:solidFill>
              </a:defRPr>
            </a:lvl4pPr>
            <a:lvl5pPr marL="2057400" indent="-228600">
              <a:lnSpc>
                <a:spcPct val="100000"/>
              </a:lnSpc>
              <a:buClr>
                <a:srgbClr val="00B0F0"/>
              </a:buClr>
              <a:buFont typeface="Wingdings" charset="2"/>
              <a:buChar char="§"/>
              <a:defRPr sz="3200"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p:cNvSpPr>
            <a:spLocks noGrp="1"/>
          </p:cNvSpPr>
          <p:nvPr>
            <p:ph type="title" hasCustomPrompt="1"/>
          </p:nvPr>
        </p:nvSpPr>
        <p:spPr>
          <a:xfrm rot="5400000">
            <a:off x="7116880" y="3953881"/>
            <a:ext cx="4439522" cy="597317"/>
          </a:xfrm>
          <a:prstGeom prst="rect">
            <a:avLst/>
          </a:prstGeom>
        </p:spPr>
        <p:txBody>
          <a:bodyPr>
            <a:normAutofit/>
          </a:bodyPr>
          <a:lstStyle>
            <a:lvl1pPr algn="l">
              <a:defRPr sz="1800" b="1" i="0">
                <a:solidFill>
                  <a:srgbClr val="00B0F0"/>
                </a:solidFill>
                <a:latin typeface="Arial" charset="0"/>
                <a:ea typeface="Arial" charset="0"/>
                <a:cs typeface="Arial" charset="0"/>
              </a:defRPr>
            </a:lvl1pPr>
          </a:lstStyle>
          <a:p>
            <a:r>
              <a:rPr lang="en-US"/>
              <a:t>Click to edit master title style</a:t>
            </a:r>
          </a:p>
        </p:txBody>
      </p:sp>
    </p:spTree>
    <p:extLst>
      <p:ext uri="{BB962C8B-B14F-4D97-AF65-F5344CB8AC3E}">
        <p14:creationId xmlns:p14="http://schemas.microsoft.com/office/powerpoint/2010/main" val="15606682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ur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
              <a:cs typeface=""/>
            </a:endParaRPr>
          </a:p>
        </p:txBody>
      </p:sp>
      <p:sp>
        <p:nvSpPr>
          <p:cNvPr id="4" name="Rectangle 3"/>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Arial" panose="020B0604020202020204"/>
              <a:ea typeface=""/>
              <a:cs typeface=""/>
            </a:endParaRPr>
          </a:p>
        </p:txBody>
      </p:sp>
      <p:sp>
        <p:nvSpPr>
          <p:cNvPr id="6" name="Slide Number Placeholder 5"/>
          <p:cNvSpPr txBox="1">
            <a:spLocks/>
          </p:cNvSpPr>
          <p:nvPr userDrawn="1"/>
        </p:nvSpPr>
        <p:spPr>
          <a:xfrm>
            <a:off x="11392788"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a:solidFill>
                <a:schemeClr val="bg2">
                  <a:lumMod val="10000"/>
                </a:schemeClr>
              </a:solidFill>
              <a:latin typeface="Arial" panose="020B0604020202020204"/>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9822" y="204095"/>
            <a:ext cx="1947186" cy="350306"/>
          </a:xfrm>
          <a:prstGeom prst="rect">
            <a:avLst/>
          </a:prstGeom>
        </p:spPr>
      </p:pic>
      <p:sp>
        <p:nvSpPr>
          <p:cNvPr id="9" name="TextBox 8"/>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a:solidFill>
                  <a:srgbClr val="00B0F0"/>
                </a:solidFill>
                <a:latin typeface="Arial" charset="0"/>
                <a:ea typeface="Arial" charset="0"/>
                <a:cs typeface="Arial" charset="0"/>
              </a:rPr>
              <a:t>Discovery,</a:t>
            </a:r>
          </a:p>
          <a:p>
            <a:pPr>
              <a:lnSpc>
                <a:spcPts val="1560"/>
              </a:lnSpc>
            </a:pPr>
            <a:r>
              <a:rPr lang="en-US" b="1">
                <a:solidFill>
                  <a:srgbClr val="00B0F0"/>
                </a:solidFill>
                <a:latin typeface="Arial" charset="0"/>
                <a:ea typeface="Arial" charset="0"/>
                <a:cs typeface="Arial" charset="0"/>
              </a:rPr>
              <a:t>accelerated</a:t>
            </a:r>
          </a:p>
        </p:txBody>
      </p:sp>
      <p:sp>
        <p:nvSpPr>
          <p:cNvPr id="10" name="Title 1"/>
          <p:cNvSpPr>
            <a:spLocks noGrp="1"/>
          </p:cNvSpPr>
          <p:nvPr>
            <p:ph type="title" hasCustomPrompt="1"/>
          </p:nvPr>
        </p:nvSpPr>
        <p:spPr>
          <a:xfrm>
            <a:off x="661743" y="2032776"/>
            <a:ext cx="3938833" cy="1581961"/>
          </a:xfrm>
          <a:prstGeom prst="rect">
            <a:avLst/>
          </a:prstGeom>
        </p:spPr>
        <p:txBody>
          <a:bodyPr anchor="t">
            <a:normAutofit/>
          </a:bodyPr>
          <a:lstStyle>
            <a:lvl1pPr algn="l">
              <a:defRPr sz="3200" b="0" i="0">
                <a:solidFill>
                  <a:schemeClr val="tx1"/>
                </a:solidFill>
                <a:latin typeface="Arial" charset="0"/>
                <a:ea typeface="Arial" charset="0"/>
                <a:cs typeface="Arial" charset="0"/>
              </a:defRPr>
            </a:lvl1pPr>
          </a:lstStyle>
          <a:p>
            <a:r>
              <a:rPr lang="en-US"/>
              <a:t>Thank you</a:t>
            </a:r>
            <a:br>
              <a:rPr lang="en-US"/>
            </a:br>
            <a:r>
              <a:rPr lang="en-US">
                <a:solidFill>
                  <a:srgbClr val="00B0F0"/>
                </a:solidFill>
              </a:rPr>
              <a:t>Merci</a:t>
            </a:r>
            <a:endParaRPr lang="en-US"/>
          </a:p>
        </p:txBody>
      </p:sp>
      <p:sp>
        <p:nvSpPr>
          <p:cNvPr id="13" name="Text Placeholder 12"/>
          <p:cNvSpPr>
            <a:spLocks noGrp="1"/>
          </p:cNvSpPr>
          <p:nvPr>
            <p:ph type="body" sz="quarter" idx="10" hasCustomPrompt="1"/>
          </p:nvPr>
        </p:nvSpPr>
        <p:spPr>
          <a:xfrm>
            <a:off x="661988" y="4493174"/>
            <a:ext cx="3938587" cy="781188"/>
          </a:xfrm>
          <a:prstGeom prst="rect">
            <a:avLst/>
          </a:prstGeom>
        </p:spPr>
        <p:txBody>
          <a:bodyPr/>
          <a:lstStyle>
            <a:lvl1pPr marL="0" indent="0">
              <a:buFontTx/>
              <a:buNone/>
              <a:defRPr sz="1800"/>
            </a:lvl1pPr>
            <a:lvl3pPr marL="914400" indent="0">
              <a:buFontTx/>
              <a:buNone/>
              <a:defRPr/>
            </a:lvl3pPr>
          </a:lstStyle>
          <a:p>
            <a:pPr lvl="0"/>
            <a:r>
              <a:rPr lang="en-US"/>
              <a:t>Social Handles</a:t>
            </a:r>
          </a:p>
        </p:txBody>
      </p:sp>
      <p:sp>
        <p:nvSpPr>
          <p:cNvPr id="14" name="Text Placeholder 12"/>
          <p:cNvSpPr>
            <a:spLocks noGrp="1"/>
          </p:cNvSpPr>
          <p:nvPr>
            <p:ph type="body" sz="quarter" idx="11"/>
          </p:nvPr>
        </p:nvSpPr>
        <p:spPr>
          <a:xfrm>
            <a:off x="661743" y="4118554"/>
            <a:ext cx="3938587" cy="374620"/>
          </a:xfrm>
          <a:prstGeom prst="rect">
            <a:avLst/>
          </a:prstGeom>
        </p:spPr>
        <p:txBody>
          <a:bodyPr/>
          <a:lstStyle>
            <a:lvl1pPr marL="0" indent="0">
              <a:buFontTx/>
              <a:buNone/>
              <a:defRPr sz="2000" b="1">
                <a:solidFill>
                  <a:srgbClr val="00B0F0"/>
                </a:solidFill>
              </a:defRPr>
            </a:lvl1pPr>
            <a:lvl3pPr marL="914400" indent="0">
              <a:buFontTx/>
              <a:buNone/>
              <a:defRPr/>
            </a:lvl3pPr>
          </a:lstStyle>
          <a:p>
            <a:pPr lvl="0"/>
            <a:r>
              <a:rPr lang="en-US"/>
              <a:t>Click to edit Master text styles</a:t>
            </a:r>
          </a:p>
        </p:txBody>
      </p:sp>
    </p:spTree>
    <p:extLst>
      <p:ext uri="{BB962C8B-B14F-4D97-AF65-F5344CB8AC3E}">
        <p14:creationId xmlns:p14="http://schemas.microsoft.com/office/powerpoint/2010/main" val="1130185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ur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
              <a:cs typeface=""/>
            </a:endParaRPr>
          </a:p>
        </p:txBody>
      </p:sp>
      <p:sp>
        <p:nvSpPr>
          <p:cNvPr id="4" name="Rectangle 3"/>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Arial" panose="020B0604020202020204"/>
              <a:ea typeface=""/>
              <a:cs typeface=""/>
            </a:endParaRPr>
          </a:p>
        </p:txBody>
      </p:sp>
      <p:sp>
        <p:nvSpPr>
          <p:cNvPr id="6" name="Slide Number Placeholder 5"/>
          <p:cNvSpPr txBox="1">
            <a:spLocks/>
          </p:cNvSpPr>
          <p:nvPr userDrawn="1"/>
        </p:nvSpPr>
        <p:spPr>
          <a:xfrm>
            <a:off x="11392788"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a:solidFill>
                <a:schemeClr val="bg2">
                  <a:lumMod val="10000"/>
                </a:schemeClr>
              </a:solidFill>
              <a:latin typeface="Arial" panose="020B0604020202020204"/>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9822" y="204095"/>
            <a:ext cx="1947186" cy="350306"/>
          </a:xfrm>
          <a:prstGeom prst="rect">
            <a:avLst/>
          </a:prstGeom>
        </p:spPr>
      </p:pic>
      <p:sp>
        <p:nvSpPr>
          <p:cNvPr id="9" name="TextBox 8"/>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a:solidFill>
                  <a:srgbClr val="00B0F0"/>
                </a:solidFill>
                <a:latin typeface="Arial" charset="0"/>
                <a:ea typeface="Arial" charset="0"/>
                <a:cs typeface="Arial" charset="0"/>
              </a:rPr>
              <a:t>Discovery,</a:t>
            </a:r>
          </a:p>
          <a:p>
            <a:pPr>
              <a:lnSpc>
                <a:spcPts val="1560"/>
              </a:lnSpc>
            </a:pPr>
            <a:r>
              <a:rPr lang="en-US" b="1">
                <a:solidFill>
                  <a:srgbClr val="00B0F0"/>
                </a:solidFill>
                <a:latin typeface="Arial" charset="0"/>
                <a:ea typeface="Arial" charset="0"/>
                <a:cs typeface="Arial" charset="0"/>
              </a:rPr>
              <a:t>accelerated</a:t>
            </a:r>
          </a:p>
        </p:txBody>
      </p:sp>
      <p:sp>
        <p:nvSpPr>
          <p:cNvPr id="11" name="Title 1"/>
          <p:cNvSpPr>
            <a:spLocks noGrp="1"/>
          </p:cNvSpPr>
          <p:nvPr>
            <p:ph type="title" hasCustomPrompt="1"/>
          </p:nvPr>
        </p:nvSpPr>
        <p:spPr>
          <a:xfrm>
            <a:off x="661743" y="2032776"/>
            <a:ext cx="3938833" cy="1581961"/>
          </a:xfrm>
          <a:prstGeom prst="rect">
            <a:avLst/>
          </a:prstGeom>
        </p:spPr>
        <p:txBody>
          <a:bodyPr anchor="t">
            <a:normAutofit/>
          </a:bodyPr>
          <a:lstStyle>
            <a:lvl1pPr algn="l">
              <a:defRPr sz="3200" b="0" i="0">
                <a:solidFill>
                  <a:schemeClr val="tx1"/>
                </a:solidFill>
                <a:latin typeface="Arial" charset="0"/>
                <a:ea typeface="Arial" charset="0"/>
                <a:cs typeface="Arial" charset="0"/>
              </a:defRPr>
            </a:lvl1pPr>
          </a:lstStyle>
          <a:p>
            <a:r>
              <a:rPr lang="en-US"/>
              <a:t>Thank you</a:t>
            </a:r>
            <a:br>
              <a:rPr lang="en-US"/>
            </a:br>
            <a:r>
              <a:rPr lang="en-US">
                <a:solidFill>
                  <a:srgbClr val="00B0F0"/>
                </a:solidFill>
              </a:rPr>
              <a:t>Merci</a:t>
            </a:r>
            <a:endParaRPr lang="en-US"/>
          </a:p>
        </p:txBody>
      </p:sp>
      <p:sp>
        <p:nvSpPr>
          <p:cNvPr id="12" name="Text Placeholder 12"/>
          <p:cNvSpPr>
            <a:spLocks noGrp="1"/>
          </p:cNvSpPr>
          <p:nvPr>
            <p:ph type="body" sz="quarter" idx="10" hasCustomPrompt="1"/>
          </p:nvPr>
        </p:nvSpPr>
        <p:spPr>
          <a:xfrm>
            <a:off x="661988" y="4493174"/>
            <a:ext cx="3938587" cy="781188"/>
          </a:xfrm>
          <a:prstGeom prst="rect">
            <a:avLst/>
          </a:prstGeom>
        </p:spPr>
        <p:txBody>
          <a:bodyPr/>
          <a:lstStyle>
            <a:lvl1pPr marL="0" indent="0">
              <a:buFontTx/>
              <a:buNone/>
              <a:defRPr sz="1800"/>
            </a:lvl1pPr>
            <a:lvl3pPr marL="914400" indent="0">
              <a:buFontTx/>
              <a:buNone/>
              <a:defRPr/>
            </a:lvl3pPr>
          </a:lstStyle>
          <a:p>
            <a:pPr lvl="0"/>
            <a:r>
              <a:rPr lang="en-US"/>
              <a:t>Social Handles</a:t>
            </a:r>
          </a:p>
        </p:txBody>
      </p:sp>
      <p:sp>
        <p:nvSpPr>
          <p:cNvPr id="13" name="Text Placeholder 12"/>
          <p:cNvSpPr>
            <a:spLocks noGrp="1"/>
          </p:cNvSpPr>
          <p:nvPr>
            <p:ph type="body" sz="quarter" idx="11"/>
          </p:nvPr>
        </p:nvSpPr>
        <p:spPr>
          <a:xfrm>
            <a:off x="661743" y="4118554"/>
            <a:ext cx="3938587" cy="374620"/>
          </a:xfrm>
          <a:prstGeom prst="rect">
            <a:avLst/>
          </a:prstGeom>
        </p:spPr>
        <p:txBody>
          <a:bodyPr/>
          <a:lstStyle>
            <a:lvl1pPr marL="0" indent="0">
              <a:buFontTx/>
              <a:buNone/>
              <a:defRPr sz="2000" b="1">
                <a:solidFill>
                  <a:srgbClr val="00B0F0"/>
                </a:solidFill>
              </a:defRPr>
            </a:lvl1pPr>
            <a:lvl3pPr marL="914400" indent="0">
              <a:buFontTx/>
              <a:buNone/>
              <a:defRPr/>
            </a:lvl3pPr>
          </a:lstStyle>
          <a:p>
            <a:pPr lvl="0"/>
            <a:r>
              <a:rPr lang="en-US"/>
              <a:t>Click to edit Master text styles</a:t>
            </a:r>
          </a:p>
        </p:txBody>
      </p:sp>
    </p:spTree>
    <p:extLst>
      <p:ext uri="{BB962C8B-B14F-4D97-AF65-F5344CB8AC3E}">
        <p14:creationId xmlns:p14="http://schemas.microsoft.com/office/powerpoint/2010/main" val="535462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ure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
              <a:cs typeface=""/>
            </a:endParaRPr>
          </a:p>
        </p:txBody>
      </p:sp>
      <p:sp>
        <p:nvSpPr>
          <p:cNvPr id="4" name="Rectangle 3"/>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Arial" panose="020B0604020202020204"/>
              <a:ea typeface=""/>
              <a:cs typeface=""/>
            </a:endParaRPr>
          </a:p>
        </p:txBody>
      </p:sp>
      <p:sp>
        <p:nvSpPr>
          <p:cNvPr id="6" name="Slide Number Placeholder 5"/>
          <p:cNvSpPr txBox="1">
            <a:spLocks/>
          </p:cNvSpPr>
          <p:nvPr userDrawn="1"/>
        </p:nvSpPr>
        <p:spPr>
          <a:xfrm>
            <a:off x="11392788"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a:solidFill>
                <a:schemeClr val="bg2">
                  <a:lumMod val="10000"/>
                </a:schemeClr>
              </a:solidFill>
              <a:latin typeface="Arial" panose="020B0604020202020204"/>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9822" y="204095"/>
            <a:ext cx="1947186" cy="350306"/>
          </a:xfrm>
          <a:prstGeom prst="rect">
            <a:avLst/>
          </a:prstGeom>
        </p:spPr>
      </p:pic>
      <p:sp>
        <p:nvSpPr>
          <p:cNvPr id="9" name="TextBox 8"/>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a:solidFill>
                  <a:srgbClr val="00B0F0"/>
                </a:solidFill>
                <a:latin typeface="Arial" charset="0"/>
                <a:ea typeface="Arial" charset="0"/>
                <a:cs typeface="Arial" charset="0"/>
              </a:rPr>
              <a:t>Discovery,</a:t>
            </a:r>
          </a:p>
          <a:p>
            <a:pPr>
              <a:lnSpc>
                <a:spcPts val="1560"/>
              </a:lnSpc>
            </a:pPr>
            <a:r>
              <a:rPr lang="en-US" b="1">
                <a:solidFill>
                  <a:srgbClr val="00B0F0"/>
                </a:solidFill>
                <a:latin typeface="Arial" charset="0"/>
                <a:ea typeface="Arial" charset="0"/>
                <a:cs typeface="Arial" charset="0"/>
              </a:rPr>
              <a:t>accelerated</a:t>
            </a:r>
          </a:p>
        </p:txBody>
      </p:sp>
      <p:sp>
        <p:nvSpPr>
          <p:cNvPr id="11" name="Title 1"/>
          <p:cNvSpPr>
            <a:spLocks noGrp="1"/>
          </p:cNvSpPr>
          <p:nvPr>
            <p:ph type="title" hasCustomPrompt="1"/>
          </p:nvPr>
        </p:nvSpPr>
        <p:spPr>
          <a:xfrm>
            <a:off x="661743" y="2032776"/>
            <a:ext cx="3938833" cy="1581961"/>
          </a:xfrm>
          <a:prstGeom prst="rect">
            <a:avLst/>
          </a:prstGeom>
        </p:spPr>
        <p:txBody>
          <a:bodyPr anchor="t">
            <a:normAutofit/>
          </a:bodyPr>
          <a:lstStyle>
            <a:lvl1pPr algn="l">
              <a:defRPr sz="3200" b="0" i="0">
                <a:solidFill>
                  <a:schemeClr val="tx1"/>
                </a:solidFill>
                <a:latin typeface="Arial" charset="0"/>
                <a:ea typeface="Arial" charset="0"/>
                <a:cs typeface="Arial" charset="0"/>
              </a:defRPr>
            </a:lvl1pPr>
          </a:lstStyle>
          <a:p>
            <a:r>
              <a:rPr lang="en-US"/>
              <a:t>Thank you</a:t>
            </a:r>
            <a:br>
              <a:rPr lang="en-US"/>
            </a:br>
            <a:r>
              <a:rPr lang="en-US">
                <a:solidFill>
                  <a:srgbClr val="00B0F0"/>
                </a:solidFill>
              </a:rPr>
              <a:t>Merci</a:t>
            </a:r>
            <a:endParaRPr lang="en-US"/>
          </a:p>
        </p:txBody>
      </p:sp>
      <p:sp>
        <p:nvSpPr>
          <p:cNvPr id="12" name="Text Placeholder 12"/>
          <p:cNvSpPr>
            <a:spLocks noGrp="1"/>
          </p:cNvSpPr>
          <p:nvPr>
            <p:ph type="body" sz="quarter" idx="10" hasCustomPrompt="1"/>
          </p:nvPr>
        </p:nvSpPr>
        <p:spPr>
          <a:xfrm>
            <a:off x="661988" y="4493174"/>
            <a:ext cx="3938587" cy="781188"/>
          </a:xfrm>
          <a:prstGeom prst="rect">
            <a:avLst/>
          </a:prstGeom>
        </p:spPr>
        <p:txBody>
          <a:bodyPr/>
          <a:lstStyle>
            <a:lvl1pPr marL="0" indent="0">
              <a:buFontTx/>
              <a:buNone/>
              <a:defRPr sz="1800"/>
            </a:lvl1pPr>
            <a:lvl3pPr marL="914400" indent="0">
              <a:buFontTx/>
              <a:buNone/>
              <a:defRPr/>
            </a:lvl3pPr>
          </a:lstStyle>
          <a:p>
            <a:pPr lvl="0"/>
            <a:r>
              <a:rPr lang="en-US"/>
              <a:t>Social Handles</a:t>
            </a:r>
          </a:p>
        </p:txBody>
      </p:sp>
      <p:sp>
        <p:nvSpPr>
          <p:cNvPr id="13" name="Text Placeholder 12"/>
          <p:cNvSpPr>
            <a:spLocks noGrp="1"/>
          </p:cNvSpPr>
          <p:nvPr>
            <p:ph type="body" sz="quarter" idx="11"/>
          </p:nvPr>
        </p:nvSpPr>
        <p:spPr>
          <a:xfrm>
            <a:off x="661743" y="4118554"/>
            <a:ext cx="3938587" cy="374620"/>
          </a:xfrm>
          <a:prstGeom prst="rect">
            <a:avLst/>
          </a:prstGeom>
        </p:spPr>
        <p:txBody>
          <a:bodyPr/>
          <a:lstStyle>
            <a:lvl1pPr marL="0" indent="0">
              <a:buFontTx/>
              <a:buNone/>
              <a:defRPr sz="2000" b="1">
                <a:solidFill>
                  <a:srgbClr val="00B0F0"/>
                </a:solidFill>
              </a:defRPr>
            </a:lvl1pPr>
            <a:lvl3pPr marL="914400" indent="0">
              <a:buFontTx/>
              <a:buNone/>
              <a:defRPr/>
            </a:lvl3pPr>
          </a:lstStyle>
          <a:p>
            <a:pPr lvl="0"/>
            <a:r>
              <a:rPr lang="en-US"/>
              <a:t>Click to edit Master text styles</a:t>
            </a:r>
          </a:p>
        </p:txBody>
      </p:sp>
    </p:spTree>
    <p:extLst>
      <p:ext uri="{BB962C8B-B14F-4D97-AF65-F5344CB8AC3E}">
        <p14:creationId xmlns:p14="http://schemas.microsoft.com/office/powerpoint/2010/main" val="1564176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ure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
              <a:cs typeface=""/>
            </a:endParaRPr>
          </a:p>
        </p:txBody>
      </p:sp>
      <p:sp>
        <p:nvSpPr>
          <p:cNvPr id="4" name="Rectangle 3"/>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Arial" panose="020B0604020202020204"/>
              <a:ea typeface=""/>
              <a:cs typeface=""/>
            </a:endParaRPr>
          </a:p>
        </p:txBody>
      </p:sp>
      <p:sp>
        <p:nvSpPr>
          <p:cNvPr id="6" name="Slide Number Placeholder 5"/>
          <p:cNvSpPr txBox="1">
            <a:spLocks/>
          </p:cNvSpPr>
          <p:nvPr userDrawn="1"/>
        </p:nvSpPr>
        <p:spPr>
          <a:xfrm>
            <a:off x="11392788"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a:solidFill>
                <a:schemeClr val="bg2">
                  <a:lumMod val="10000"/>
                </a:schemeClr>
              </a:solidFill>
              <a:latin typeface="Arial" panose="020B0604020202020204"/>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9822" y="204095"/>
            <a:ext cx="1947186" cy="350306"/>
          </a:xfrm>
          <a:prstGeom prst="rect">
            <a:avLst/>
          </a:prstGeom>
        </p:spPr>
      </p:pic>
      <p:sp>
        <p:nvSpPr>
          <p:cNvPr id="9" name="TextBox 8"/>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a:solidFill>
                  <a:srgbClr val="00B0F0"/>
                </a:solidFill>
                <a:latin typeface="Arial" charset="0"/>
                <a:ea typeface="Arial" charset="0"/>
                <a:cs typeface="Arial" charset="0"/>
              </a:rPr>
              <a:t>Discovery,</a:t>
            </a:r>
          </a:p>
          <a:p>
            <a:pPr>
              <a:lnSpc>
                <a:spcPts val="1560"/>
              </a:lnSpc>
            </a:pPr>
            <a:r>
              <a:rPr lang="en-US" b="1">
                <a:solidFill>
                  <a:srgbClr val="00B0F0"/>
                </a:solidFill>
                <a:latin typeface="Arial" charset="0"/>
                <a:ea typeface="Arial" charset="0"/>
                <a:cs typeface="Arial" charset="0"/>
              </a:rPr>
              <a:t>accelerated</a:t>
            </a:r>
          </a:p>
        </p:txBody>
      </p:sp>
      <p:sp>
        <p:nvSpPr>
          <p:cNvPr id="11" name="Title 1"/>
          <p:cNvSpPr>
            <a:spLocks noGrp="1"/>
          </p:cNvSpPr>
          <p:nvPr>
            <p:ph type="title" hasCustomPrompt="1"/>
          </p:nvPr>
        </p:nvSpPr>
        <p:spPr>
          <a:xfrm>
            <a:off x="661743" y="2032776"/>
            <a:ext cx="3938833" cy="1581961"/>
          </a:xfrm>
          <a:prstGeom prst="rect">
            <a:avLst/>
          </a:prstGeom>
        </p:spPr>
        <p:txBody>
          <a:bodyPr anchor="t">
            <a:normAutofit/>
          </a:bodyPr>
          <a:lstStyle>
            <a:lvl1pPr algn="l">
              <a:defRPr sz="3200" b="0" i="0">
                <a:solidFill>
                  <a:schemeClr val="tx1"/>
                </a:solidFill>
                <a:latin typeface="Arial" charset="0"/>
                <a:ea typeface="Arial" charset="0"/>
                <a:cs typeface="Arial" charset="0"/>
              </a:defRPr>
            </a:lvl1pPr>
          </a:lstStyle>
          <a:p>
            <a:r>
              <a:rPr lang="en-US"/>
              <a:t>Thank you</a:t>
            </a:r>
            <a:br>
              <a:rPr lang="en-US"/>
            </a:br>
            <a:r>
              <a:rPr lang="en-US">
                <a:solidFill>
                  <a:srgbClr val="00B0F0"/>
                </a:solidFill>
              </a:rPr>
              <a:t>Merci</a:t>
            </a:r>
            <a:endParaRPr lang="en-US"/>
          </a:p>
        </p:txBody>
      </p:sp>
      <p:sp>
        <p:nvSpPr>
          <p:cNvPr id="12" name="Text Placeholder 12"/>
          <p:cNvSpPr>
            <a:spLocks noGrp="1"/>
          </p:cNvSpPr>
          <p:nvPr>
            <p:ph type="body" sz="quarter" idx="10" hasCustomPrompt="1"/>
          </p:nvPr>
        </p:nvSpPr>
        <p:spPr>
          <a:xfrm>
            <a:off x="661988" y="4493174"/>
            <a:ext cx="3938587" cy="781188"/>
          </a:xfrm>
          <a:prstGeom prst="rect">
            <a:avLst/>
          </a:prstGeom>
        </p:spPr>
        <p:txBody>
          <a:bodyPr/>
          <a:lstStyle>
            <a:lvl1pPr marL="0" indent="0">
              <a:buFontTx/>
              <a:buNone/>
              <a:defRPr sz="1800"/>
            </a:lvl1pPr>
            <a:lvl3pPr marL="914400" indent="0">
              <a:buFontTx/>
              <a:buNone/>
              <a:defRPr/>
            </a:lvl3pPr>
          </a:lstStyle>
          <a:p>
            <a:pPr lvl="0"/>
            <a:r>
              <a:rPr lang="en-US"/>
              <a:t>Social Handles</a:t>
            </a:r>
          </a:p>
        </p:txBody>
      </p:sp>
      <p:sp>
        <p:nvSpPr>
          <p:cNvPr id="13" name="Text Placeholder 12"/>
          <p:cNvSpPr>
            <a:spLocks noGrp="1"/>
          </p:cNvSpPr>
          <p:nvPr>
            <p:ph type="body" sz="quarter" idx="11"/>
          </p:nvPr>
        </p:nvSpPr>
        <p:spPr>
          <a:xfrm>
            <a:off x="661743" y="4118554"/>
            <a:ext cx="3938587" cy="374620"/>
          </a:xfrm>
          <a:prstGeom prst="rect">
            <a:avLst/>
          </a:prstGeom>
        </p:spPr>
        <p:txBody>
          <a:bodyPr/>
          <a:lstStyle>
            <a:lvl1pPr marL="0" indent="0">
              <a:buFontTx/>
              <a:buNone/>
              <a:defRPr sz="2000" b="1">
                <a:solidFill>
                  <a:srgbClr val="00B0F0"/>
                </a:solidFill>
              </a:defRPr>
            </a:lvl1pPr>
            <a:lvl3pPr marL="914400" indent="0">
              <a:buFontTx/>
              <a:buNone/>
              <a:defRPr/>
            </a:lvl3pPr>
          </a:lstStyle>
          <a:p>
            <a:pPr lvl="0"/>
            <a:r>
              <a:rPr lang="en-US"/>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ure Slide 5">
    <p:spTree>
      <p:nvGrpSpPr>
        <p:cNvPr id="1" name=""/>
        <p:cNvGrpSpPr/>
        <p:nvPr/>
      </p:nvGrpSpPr>
      <p:grpSpPr>
        <a:xfrm>
          <a:off x="0" y="0"/>
          <a:ext cx="0" cy="0"/>
          <a:chOff x="0" y="0"/>
          <a:chExt cx="0" cy="0"/>
        </a:xfrm>
      </p:grpSpPr>
      <p:sp>
        <p:nvSpPr>
          <p:cNvPr id="4" name="Rectangle 3"/>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Arial" panose="020B0604020202020204"/>
              <a:ea typeface=""/>
              <a:cs typeface=""/>
            </a:endParaRPr>
          </a:p>
        </p:txBody>
      </p:sp>
      <p:sp>
        <p:nvSpPr>
          <p:cNvPr id="5" name="Slide Number Placeholder 5"/>
          <p:cNvSpPr txBox="1">
            <a:spLocks/>
          </p:cNvSpPr>
          <p:nvPr userDrawn="1"/>
        </p:nvSpPr>
        <p:spPr>
          <a:xfrm>
            <a:off x="11392788"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a:solidFill>
                <a:schemeClr val="bg2">
                  <a:lumMod val="10000"/>
                </a:schemeClr>
              </a:solidFill>
              <a:latin typeface="Arial" panose="020B0604020202020204"/>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822" y="204095"/>
            <a:ext cx="1947186" cy="350306"/>
          </a:xfrm>
          <a:prstGeom prst="rect">
            <a:avLst/>
          </a:prstGeom>
        </p:spPr>
      </p:pic>
      <p:sp>
        <p:nvSpPr>
          <p:cNvPr id="7" name="TextBox 6"/>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a:solidFill>
                  <a:srgbClr val="00B0F0"/>
                </a:solidFill>
                <a:latin typeface="Arial" charset="0"/>
                <a:ea typeface="Arial" charset="0"/>
                <a:cs typeface="Arial" charset="0"/>
              </a:rPr>
              <a:t>Discovery,</a:t>
            </a:r>
          </a:p>
          <a:p>
            <a:pPr>
              <a:lnSpc>
                <a:spcPts val="1560"/>
              </a:lnSpc>
            </a:pPr>
            <a:r>
              <a:rPr lang="en-US" b="1">
                <a:solidFill>
                  <a:srgbClr val="00B0F0"/>
                </a:solidFill>
                <a:latin typeface="Arial" charset="0"/>
                <a:ea typeface="Arial" charset="0"/>
                <a:cs typeface="Arial" charset="0"/>
              </a:rPr>
              <a:t>accelerated</a:t>
            </a:r>
          </a:p>
        </p:txBody>
      </p:sp>
      <p:sp>
        <p:nvSpPr>
          <p:cNvPr id="8" name="Title 1"/>
          <p:cNvSpPr>
            <a:spLocks noGrp="1"/>
          </p:cNvSpPr>
          <p:nvPr>
            <p:ph type="title" hasCustomPrompt="1"/>
          </p:nvPr>
        </p:nvSpPr>
        <p:spPr>
          <a:xfrm>
            <a:off x="661743" y="2032776"/>
            <a:ext cx="3938833" cy="1581961"/>
          </a:xfrm>
          <a:prstGeom prst="rect">
            <a:avLst/>
          </a:prstGeom>
        </p:spPr>
        <p:txBody>
          <a:bodyPr anchor="t">
            <a:normAutofit/>
          </a:bodyPr>
          <a:lstStyle>
            <a:lvl1pPr algn="l">
              <a:defRPr sz="3200" b="0" i="0">
                <a:solidFill>
                  <a:schemeClr val="tx1"/>
                </a:solidFill>
                <a:latin typeface="Arial" charset="0"/>
                <a:ea typeface="Arial" charset="0"/>
                <a:cs typeface="Arial" charset="0"/>
              </a:defRPr>
            </a:lvl1pPr>
          </a:lstStyle>
          <a:p>
            <a:r>
              <a:rPr lang="en-US"/>
              <a:t>Thank you</a:t>
            </a:r>
            <a:br>
              <a:rPr lang="en-US"/>
            </a:br>
            <a:r>
              <a:rPr lang="en-US">
                <a:solidFill>
                  <a:srgbClr val="00B0F0"/>
                </a:solidFill>
              </a:rPr>
              <a:t>Merci</a:t>
            </a:r>
            <a:endParaRPr lang="en-US"/>
          </a:p>
        </p:txBody>
      </p:sp>
      <p:sp>
        <p:nvSpPr>
          <p:cNvPr id="9" name="Text Placeholder 12"/>
          <p:cNvSpPr>
            <a:spLocks noGrp="1"/>
          </p:cNvSpPr>
          <p:nvPr>
            <p:ph type="body" sz="quarter" idx="10" hasCustomPrompt="1"/>
          </p:nvPr>
        </p:nvSpPr>
        <p:spPr>
          <a:xfrm>
            <a:off x="661988" y="4493174"/>
            <a:ext cx="3938587" cy="781188"/>
          </a:xfrm>
          <a:prstGeom prst="rect">
            <a:avLst/>
          </a:prstGeom>
        </p:spPr>
        <p:txBody>
          <a:bodyPr/>
          <a:lstStyle>
            <a:lvl1pPr marL="0" indent="0">
              <a:buFontTx/>
              <a:buNone/>
              <a:defRPr sz="1800"/>
            </a:lvl1pPr>
            <a:lvl3pPr marL="914400" indent="0">
              <a:buFontTx/>
              <a:buNone/>
              <a:defRPr/>
            </a:lvl3pPr>
          </a:lstStyle>
          <a:p>
            <a:pPr lvl="0"/>
            <a:r>
              <a:rPr lang="en-US"/>
              <a:t>Social Handles</a:t>
            </a:r>
          </a:p>
        </p:txBody>
      </p:sp>
      <p:sp>
        <p:nvSpPr>
          <p:cNvPr id="10" name="Text Placeholder 12"/>
          <p:cNvSpPr>
            <a:spLocks noGrp="1"/>
          </p:cNvSpPr>
          <p:nvPr>
            <p:ph type="body" sz="quarter" idx="11"/>
          </p:nvPr>
        </p:nvSpPr>
        <p:spPr>
          <a:xfrm>
            <a:off x="661743" y="4118554"/>
            <a:ext cx="3938587" cy="374620"/>
          </a:xfrm>
          <a:prstGeom prst="rect">
            <a:avLst/>
          </a:prstGeom>
        </p:spPr>
        <p:txBody>
          <a:bodyPr/>
          <a:lstStyle>
            <a:lvl1pPr marL="0" indent="0">
              <a:buFontTx/>
              <a:buNone/>
              <a:defRPr sz="2000" b="1">
                <a:solidFill>
                  <a:srgbClr val="00B0F0"/>
                </a:solidFill>
              </a:defRPr>
            </a:lvl1pPr>
            <a:lvl3pPr marL="914400" indent="0">
              <a:buFontTx/>
              <a:buNone/>
              <a:defRPr/>
            </a:lvl3pPr>
          </a:lstStyle>
          <a:p>
            <a:pPr lvl="0"/>
            <a:r>
              <a:rPr lang="en-US"/>
              <a:t>Click to edit Master text styles</a:t>
            </a:r>
          </a:p>
        </p:txBody>
      </p:sp>
    </p:spTree>
    <p:extLst>
      <p:ext uri="{BB962C8B-B14F-4D97-AF65-F5344CB8AC3E}">
        <p14:creationId xmlns:p14="http://schemas.microsoft.com/office/powerpoint/2010/main" val="885934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92426"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
              <a:cs typeface=""/>
            </a:endParaRPr>
          </a:p>
        </p:txBody>
      </p:sp>
      <p:sp>
        <p:nvSpPr>
          <p:cNvPr id="6" name="Rectangle 5"/>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Arial" panose="020B0604020202020204"/>
              <a:ea typeface=""/>
              <a:cs typeface=""/>
            </a:endParaRPr>
          </a:p>
        </p:txBody>
      </p:sp>
      <p:sp>
        <p:nvSpPr>
          <p:cNvPr id="8"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a:solidFill>
                <a:schemeClr val="bg2">
                  <a:lumMod val="10000"/>
                </a:schemeClr>
              </a:solidFill>
              <a:latin typeface="Arial" panose="020B0604020202020204"/>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5680" y="204095"/>
            <a:ext cx="1947186" cy="350306"/>
          </a:xfrm>
          <a:prstGeom prst="rect">
            <a:avLst/>
          </a:prstGeom>
        </p:spPr>
      </p:pic>
      <p:sp>
        <p:nvSpPr>
          <p:cNvPr id="20" name="TextBox 19"/>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a:solidFill>
                  <a:srgbClr val="00B0F0"/>
                </a:solidFill>
                <a:latin typeface="Arial" charset="0"/>
                <a:ea typeface="Arial" charset="0"/>
                <a:cs typeface="Arial" charset="0"/>
              </a:rPr>
              <a:t>Discovery,</a:t>
            </a:r>
          </a:p>
          <a:p>
            <a:pPr>
              <a:lnSpc>
                <a:spcPts val="1560"/>
              </a:lnSpc>
            </a:pPr>
            <a:r>
              <a:rPr lang="en-US" b="1">
                <a:solidFill>
                  <a:srgbClr val="00B0F0"/>
                </a:solidFill>
                <a:latin typeface="Arial" charset="0"/>
                <a:ea typeface="Arial" charset="0"/>
                <a:cs typeface="Arial" charset="0"/>
              </a:rPr>
              <a:t>accelerated</a:t>
            </a:r>
          </a:p>
        </p:txBody>
      </p:sp>
      <p:sp>
        <p:nvSpPr>
          <p:cNvPr id="11" name="Title 1"/>
          <p:cNvSpPr>
            <a:spLocks noGrp="1"/>
          </p:cNvSpPr>
          <p:nvPr>
            <p:ph type="ctrTitle" hasCustomPrompt="1"/>
          </p:nvPr>
        </p:nvSpPr>
        <p:spPr>
          <a:xfrm>
            <a:off x="662725" y="2032777"/>
            <a:ext cx="3937851" cy="2082023"/>
          </a:xfrm>
          <a:prstGeom prst="rect">
            <a:avLst/>
          </a:prstGeom>
        </p:spPr>
        <p:txBody>
          <a:bodyPr anchor="t">
            <a:normAutofit/>
          </a:bodyPr>
          <a:lstStyle>
            <a:lvl1pPr algn="l">
              <a:defRPr sz="4000" b="1" i="0">
                <a:solidFill>
                  <a:srgbClr val="00B0F0"/>
                </a:solidFill>
                <a:latin typeface="Arial" charset="0"/>
                <a:ea typeface="Arial" charset="0"/>
                <a:cs typeface="Arial" charset="0"/>
              </a:defRPr>
            </a:lvl1pPr>
          </a:lstStyle>
          <a:p>
            <a:r>
              <a:rPr lang="en-US"/>
              <a:t>Click to edit master title style</a:t>
            </a:r>
          </a:p>
        </p:txBody>
      </p:sp>
      <p:sp>
        <p:nvSpPr>
          <p:cNvPr id="12" name="Subtitle 2"/>
          <p:cNvSpPr>
            <a:spLocks noGrp="1"/>
          </p:cNvSpPr>
          <p:nvPr>
            <p:ph type="subTitle" idx="1"/>
          </p:nvPr>
        </p:nvSpPr>
        <p:spPr>
          <a:xfrm>
            <a:off x="661743" y="4114800"/>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Date Placeholder 3"/>
          <p:cNvSpPr txBox="1">
            <a:spLocks/>
          </p:cNvSpPr>
          <p:nvPr userDrawn="1"/>
        </p:nvSpPr>
        <p:spPr>
          <a:xfrm>
            <a:off x="661743" y="6496971"/>
            <a:ext cx="1305077" cy="144991"/>
          </a:xfrm>
          <a:prstGeom prst="rect">
            <a:avLst/>
          </a:prstGeom>
        </p:spPr>
        <p:txBody>
          <a:bodyPr vert="horz" lIns="91440" tIns="18288" rIns="91440" bIns="45720" rtlCol="0" anchor="t"/>
          <a:lstStyle>
            <a:defPPr>
              <a:defRPr lang="en-US"/>
            </a:defPPr>
            <a:lvl1pPr marL="0" algn="l"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CACA69-0E10-6F4E-ACF3-A1D2B38594B4}" type="datetime1">
              <a:rPr lang="en-CA" sz="900" smtClean="0">
                <a:solidFill>
                  <a:schemeClr val="bg2">
                    <a:lumMod val="10000"/>
                  </a:schemeClr>
                </a:solidFill>
                <a:latin typeface="Arial" panose="020B0604020202020204"/>
              </a:rPr>
              <a:pPr/>
              <a:t>2021-10-25</a:t>
            </a:fld>
            <a:endParaRPr lang="en-US">
              <a:solidFill>
                <a:schemeClr val="bg2">
                  <a:lumMod val="10000"/>
                </a:schemeClr>
              </a:solidFill>
              <a:latin typeface="Arial" panose="020B0604020202020204"/>
            </a:endParaRPr>
          </a:p>
        </p:txBody>
      </p:sp>
    </p:spTree>
    <p:extLst>
      <p:ext uri="{BB962C8B-B14F-4D97-AF65-F5344CB8AC3E}">
        <p14:creationId xmlns:p14="http://schemas.microsoft.com/office/powerpoint/2010/main" val="8668115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ntrol Room 1">
    <p:bg>
      <p:bgPr>
        <a:blipFill dpi="0" rotWithShape="1">
          <a:blip r:embed="rId2">
            <a:lum/>
          </a:blip>
          <a:srcRect/>
          <a:stretch>
            <a:fillRect l="52000" t="15000" b="15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1" y="0"/>
            <a:ext cx="6580413"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
              <a:cs typeface=""/>
            </a:endParaRPr>
          </a:p>
        </p:txBody>
      </p:sp>
      <p:pic>
        <p:nvPicPr>
          <p:cNvPr id="3" name="Picture 2">
            <a:extLst>
              <a:ext uri="{FF2B5EF4-FFF2-40B4-BE49-F238E27FC236}">
                <a16:creationId xmlns:a16="http://schemas.microsoft.com/office/drawing/2014/main" id="{E20B1B79-5956-4E84-9500-79CB1C04FC5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5680" y="204095"/>
            <a:ext cx="1947186" cy="350306"/>
          </a:xfrm>
          <a:prstGeom prst="rect">
            <a:avLst/>
          </a:prstGeom>
        </p:spPr>
      </p:pic>
      <p:sp>
        <p:nvSpPr>
          <p:cNvPr id="5" name="Title 1">
            <a:extLst>
              <a:ext uri="{FF2B5EF4-FFF2-40B4-BE49-F238E27FC236}">
                <a16:creationId xmlns:a16="http://schemas.microsoft.com/office/drawing/2014/main" id="{EC655AC9-1413-4E49-84D6-EC822D547281}"/>
              </a:ext>
            </a:extLst>
          </p:cNvPr>
          <p:cNvSpPr>
            <a:spLocks noGrp="1"/>
          </p:cNvSpPr>
          <p:nvPr>
            <p:ph type="ctrTitle" hasCustomPrompt="1"/>
          </p:nvPr>
        </p:nvSpPr>
        <p:spPr>
          <a:xfrm>
            <a:off x="662725" y="2032777"/>
            <a:ext cx="3937851" cy="2082023"/>
          </a:xfrm>
          <a:prstGeom prst="rect">
            <a:avLst/>
          </a:prstGeom>
        </p:spPr>
        <p:txBody>
          <a:bodyPr anchor="t">
            <a:normAutofit/>
          </a:bodyPr>
          <a:lstStyle>
            <a:lvl1pPr algn="l">
              <a:defRPr sz="4000" b="1" i="0">
                <a:solidFill>
                  <a:srgbClr val="00B0F0"/>
                </a:solidFill>
                <a:latin typeface="Arial" charset="0"/>
                <a:ea typeface="Arial" charset="0"/>
                <a:cs typeface="Arial" charset="0"/>
              </a:defRPr>
            </a:lvl1pPr>
          </a:lstStyle>
          <a:p>
            <a:r>
              <a:rPr lang="en-US"/>
              <a:t>Click to edit master title style</a:t>
            </a:r>
          </a:p>
        </p:txBody>
      </p:sp>
    </p:spTree>
    <p:extLst>
      <p:ext uri="{BB962C8B-B14F-4D97-AF65-F5344CB8AC3E}">
        <p14:creationId xmlns:p14="http://schemas.microsoft.com/office/powerpoint/2010/main" val="36261787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Slide Number Placeholder 5"/>
          <p:cNvSpPr txBox="1">
            <a:spLocks/>
          </p:cNvSpPr>
          <p:nvPr userDrawn="1"/>
        </p:nvSpPr>
        <p:spPr>
          <a:xfrm>
            <a:off x="11237773" y="1381583"/>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rgbClr val="0096FF"/>
                </a:solidFill>
                <a:latin typeface="Arial" panose="020B0604020202020204"/>
              </a:rPr>
              <a:pPr/>
              <a:t>‹#›</a:t>
            </a:fld>
            <a:endParaRPr lang="en-US">
              <a:solidFill>
                <a:srgbClr val="0096FF"/>
              </a:solidFill>
              <a:latin typeface="Arial" panose="020B0604020202020204"/>
            </a:endParaRP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5680" y="204095"/>
            <a:ext cx="1947186" cy="350306"/>
          </a:xfrm>
          <a:prstGeom prst="rect">
            <a:avLst/>
          </a:prstGeom>
        </p:spPr>
      </p:pic>
      <p:sp>
        <p:nvSpPr>
          <p:cNvPr id="10" name="Title 9"/>
          <p:cNvSpPr>
            <a:spLocks noGrp="1"/>
          </p:cNvSpPr>
          <p:nvPr>
            <p:ph type="title"/>
          </p:nvPr>
        </p:nvSpPr>
        <p:spPr>
          <a:xfrm>
            <a:off x="2094807" y="698270"/>
            <a:ext cx="9258993" cy="676102"/>
          </a:xfrm>
          <a:prstGeom prst="rect">
            <a:avLst/>
          </a:prstGeom>
        </p:spPr>
        <p:txBody>
          <a:bodyPr/>
          <a:lstStyle>
            <a:lvl1pPr>
              <a:defRPr sz="3600">
                <a:solidFill>
                  <a:srgbClr val="00B0F0"/>
                </a:solidFill>
                <a:latin typeface="+mn-lt"/>
              </a:defRPr>
            </a:lvl1pPr>
          </a:lstStyle>
          <a:p>
            <a:r>
              <a:rPr lang="en-US"/>
              <a:t>Click to edit Master title style</a:t>
            </a:r>
            <a:endParaRPr lang="en-CA"/>
          </a:p>
        </p:txBody>
      </p:sp>
    </p:spTree>
    <p:extLst>
      <p:ext uri="{BB962C8B-B14F-4D97-AF65-F5344CB8AC3E}">
        <p14:creationId xmlns:p14="http://schemas.microsoft.com/office/powerpoint/2010/main" val="18115518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Slide Number Placeholder 5"/>
          <p:cNvSpPr txBox="1">
            <a:spLocks/>
          </p:cNvSpPr>
          <p:nvPr userDrawn="1"/>
        </p:nvSpPr>
        <p:spPr>
          <a:xfrm>
            <a:off x="10717073" y="6319111"/>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rgbClr val="0096FF"/>
                </a:solidFill>
                <a:latin typeface="Arial" panose="020B0604020202020204"/>
              </a:rPr>
              <a:pPr/>
              <a:t>‹#›</a:t>
            </a:fld>
            <a:endParaRPr lang="en-US">
              <a:solidFill>
                <a:srgbClr val="0096FF"/>
              </a:solidFill>
              <a:latin typeface="Arial" panose="020B0604020202020204"/>
            </a:endParaRP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5680" y="204095"/>
            <a:ext cx="1947186" cy="350306"/>
          </a:xfrm>
          <a:prstGeom prst="rect">
            <a:avLst/>
          </a:prstGeom>
        </p:spPr>
      </p:pic>
      <p:sp>
        <p:nvSpPr>
          <p:cNvPr id="5" name="TextBox 4"/>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a:solidFill>
                  <a:srgbClr val="00B0F0"/>
                </a:solidFill>
                <a:latin typeface="Arial" charset="0"/>
                <a:ea typeface="Arial" charset="0"/>
                <a:cs typeface="Arial" charset="0"/>
              </a:rPr>
              <a:t>Discovery,</a:t>
            </a:r>
          </a:p>
          <a:p>
            <a:pPr>
              <a:lnSpc>
                <a:spcPts val="1560"/>
              </a:lnSpc>
            </a:pPr>
            <a:r>
              <a:rPr lang="en-US" b="1">
                <a:solidFill>
                  <a:srgbClr val="00B0F0"/>
                </a:solidFill>
                <a:latin typeface="Arial" charset="0"/>
                <a:ea typeface="Arial" charset="0"/>
                <a:cs typeface="Arial" charset="0"/>
              </a:rPr>
              <a:t>accelerated</a:t>
            </a:r>
          </a:p>
        </p:txBody>
      </p:sp>
      <p:sp>
        <p:nvSpPr>
          <p:cNvPr id="10" name="Title 9"/>
          <p:cNvSpPr>
            <a:spLocks noGrp="1"/>
          </p:cNvSpPr>
          <p:nvPr>
            <p:ph type="title"/>
          </p:nvPr>
        </p:nvSpPr>
        <p:spPr>
          <a:xfrm>
            <a:off x="2094807" y="698270"/>
            <a:ext cx="9258993" cy="676102"/>
          </a:xfrm>
          <a:prstGeom prst="rect">
            <a:avLst/>
          </a:prstGeom>
        </p:spPr>
        <p:txBody>
          <a:bodyPr/>
          <a:lstStyle>
            <a:lvl1pPr>
              <a:defRPr sz="3600">
                <a:solidFill>
                  <a:srgbClr val="00B0F0"/>
                </a:solidFill>
                <a:latin typeface="+mn-lt"/>
              </a:defRPr>
            </a:lvl1pPr>
          </a:lstStyle>
          <a:p>
            <a:r>
              <a:rPr lang="en-US"/>
              <a:t>Click to edit Master title style</a:t>
            </a:r>
            <a:endParaRPr lang="en-CA"/>
          </a:p>
        </p:txBody>
      </p:sp>
    </p:spTree>
    <p:extLst>
      <p:ext uri="{BB962C8B-B14F-4D97-AF65-F5344CB8AC3E}">
        <p14:creationId xmlns:p14="http://schemas.microsoft.com/office/powerpoint/2010/main" val="3802633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yclotr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4251282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RI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2343981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eson Hal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5896059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eor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6921574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yclotron Grou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20394195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afet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2979259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ude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695984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92426"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
              <a:cs typeface=""/>
            </a:endParaRPr>
          </a:p>
        </p:txBody>
      </p:sp>
      <p:sp>
        <p:nvSpPr>
          <p:cNvPr id="6" name="Rectangle 5"/>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Arial" panose="020B0604020202020204"/>
              <a:ea typeface=""/>
              <a:cs typeface=""/>
            </a:endParaRPr>
          </a:p>
        </p:txBody>
      </p:sp>
      <p:sp>
        <p:nvSpPr>
          <p:cNvPr id="8"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a:solidFill>
                <a:schemeClr val="bg2">
                  <a:lumMod val="10000"/>
                </a:schemeClr>
              </a:solidFill>
              <a:latin typeface="Arial" panose="020B0604020202020204"/>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5680" y="204095"/>
            <a:ext cx="1947186" cy="350306"/>
          </a:xfrm>
          <a:prstGeom prst="rect">
            <a:avLst/>
          </a:prstGeom>
        </p:spPr>
      </p:pic>
      <p:sp>
        <p:nvSpPr>
          <p:cNvPr id="11" name="TextBox 10"/>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a:solidFill>
                  <a:srgbClr val="00B0F0"/>
                </a:solidFill>
                <a:latin typeface="Arial" charset="0"/>
                <a:ea typeface="Arial" charset="0"/>
                <a:cs typeface="Arial" charset="0"/>
              </a:rPr>
              <a:t>Discovery,</a:t>
            </a:r>
          </a:p>
          <a:p>
            <a:pPr>
              <a:lnSpc>
                <a:spcPts val="1560"/>
              </a:lnSpc>
            </a:pPr>
            <a:r>
              <a:rPr lang="en-US" b="1">
                <a:solidFill>
                  <a:srgbClr val="00B0F0"/>
                </a:solidFill>
                <a:latin typeface="Arial" charset="0"/>
                <a:ea typeface="Arial" charset="0"/>
                <a:cs typeface="Arial" charset="0"/>
              </a:rPr>
              <a:t>accelerated</a:t>
            </a:r>
          </a:p>
        </p:txBody>
      </p:sp>
      <p:sp>
        <p:nvSpPr>
          <p:cNvPr id="12" name="Title 1"/>
          <p:cNvSpPr>
            <a:spLocks noGrp="1"/>
          </p:cNvSpPr>
          <p:nvPr>
            <p:ph type="ctrTitle" hasCustomPrompt="1"/>
          </p:nvPr>
        </p:nvSpPr>
        <p:spPr>
          <a:xfrm>
            <a:off x="662725" y="2032777"/>
            <a:ext cx="3937851" cy="2082023"/>
          </a:xfrm>
          <a:prstGeom prst="rect">
            <a:avLst/>
          </a:prstGeom>
        </p:spPr>
        <p:txBody>
          <a:bodyPr anchor="t">
            <a:normAutofit/>
          </a:bodyPr>
          <a:lstStyle>
            <a:lvl1pPr algn="l">
              <a:defRPr sz="4000" b="1" i="0">
                <a:solidFill>
                  <a:srgbClr val="00B0F0"/>
                </a:solidFill>
                <a:latin typeface="Arial" charset="0"/>
                <a:ea typeface="Arial" charset="0"/>
                <a:cs typeface="Arial" charset="0"/>
              </a:defRPr>
            </a:lvl1pPr>
          </a:lstStyle>
          <a:p>
            <a:r>
              <a:rPr lang="en-US"/>
              <a:t>Click to edit master title style</a:t>
            </a:r>
          </a:p>
        </p:txBody>
      </p:sp>
      <p:sp>
        <p:nvSpPr>
          <p:cNvPr id="13" name="Subtitle 2"/>
          <p:cNvSpPr>
            <a:spLocks noGrp="1"/>
          </p:cNvSpPr>
          <p:nvPr>
            <p:ph type="subTitle" idx="1"/>
          </p:nvPr>
        </p:nvSpPr>
        <p:spPr>
          <a:xfrm>
            <a:off x="661743" y="4114800"/>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Date Placeholder 3"/>
          <p:cNvSpPr txBox="1">
            <a:spLocks/>
          </p:cNvSpPr>
          <p:nvPr userDrawn="1"/>
        </p:nvSpPr>
        <p:spPr>
          <a:xfrm>
            <a:off x="661743" y="6496971"/>
            <a:ext cx="1305077" cy="144991"/>
          </a:xfrm>
          <a:prstGeom prst="rect">
            <a:avLst/>
          </a:prstGeom>
        </p:spPr>
        <p:txBody>
          <a:bodyPr vert="horz" lIns="91440" tIns="18288" rIns="91440" bIns="45720" rtlCol="0" anchor="t"/>
          <a:lstStyle>
            <a:defPPr>
              <a:defRPr lang="en-US"/>
            </a:defPPr>
            <a:lvl1pPr marL="0" algn="l"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CACA69-0E10-6F4E-ACF3-A1D2B38594B4}" type="datetime1">
              <a:rPr lang="en-CA" sz="900" smtClean="0">
                <a:solidFill>
                  <a:schemeClr val="bg2">
                    <a:lumMod val="10000"/>
                  </a:schemeClr>
                </a:solidFill>
                <a:latin typeface="Arial" panose="020B0604020202020204"/>
              </a:rPr>
              <a:pPr/>
              <a:t>2021-10-25</a:t>
            </a:fld>
            <a:endParaRPr lang="en-US">
              <a:solidFill>
                <a:schemeClr val="bg2">
                  <a:lumMod val="10000"/>
                </a:schemeClr>
              </a:solidFill>
              <a:latin typeface="Arial" panose="020B0604020202020204"/>
            </a:endParaRPr>
          </a:p>
        </p:txBody>
      </p:sp>
    </p:spTree>
    <p:extLst>
      <p:ext uri="{BB962C8B-B14F-4D97-AF65-F5344CB8AC3E}">
        <p14:creationId xmlns:p14="http://schemas.microsoft.com/office/powerpoint/2010/main" val="1740321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I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4376732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mote Handling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7065897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mote Handling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7124815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emote Handling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1701012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emote Handling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1177894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F NI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9597145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A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1099446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LPH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3738488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RAG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0852085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SOSI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439267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92426"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
              <a:cs typeface=""/>
            </a:endParaRPr>
          </a:p>
        </p:txBody>
      </p:sp>
      <p:sp>
        <p:nvSpPr>
          <p:cNvPr id="6" name="Rectangle 5"/>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Arial" panose="020B0604020202020204"/>
              <a:ea typeface=""/>
              <a:cs typeface=""/>
            </a:endParaRPr>
          </a:p>
        </p:txBody>
      </p:sp>
      <p:sp>
        <p:nvSpPr>
          <p:cNvPr id="8"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a:solidFill>
                <a:schemeClr val="bg2">
                  <a:lumMod val="10000"/>
                </a:schemeClr>
              </a:solidFill>
              <a:latin typeface="Arial" panose="020B0604020202020204"/>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5680" y="204095"/>
            <a:ext cx="1947186" cy="350306"/>
          </a:xfrm>
          <a:prstGeom prst="rect">
            <a:avLst/>
          </a:prstGeom>
        </p:spPr>
      </p:pic>
      <p:sp>
        <p:nvSpPr>
          <p:cNvPr id="11" name="TextBox 10"/>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a:solidFill>
                  <a:srgbClr val="00B0F0"/>
                </a:solidFill>
                <a:latin typeface="Arial" charset="0"/>
                <a:ea typeface="Arial" charset="0"/>
                <a:cs typeface="Arial" charset="0"/>
              </a:rPr>
              <a:t>Discovery,</a:t>
            </a:r>
          </a:p>
          <a:p>
            <a:pPr>
              <a:lnSpc>
                <a:spcPts val="1560"/>
              </a:lnSpc>
            </a:pPr>
            <a:r>
              <a:rPr lang="en-US" b="1">
                <a:solidFill>
                  <a:srgbClr val="00B0F0"/>
                </a:solidFill>
                <a:latin typeface="Arial" charset="0"/>
                <a:ea typeface="Arial" charset="0"/>
                <a:cs typeface="Arial" charset="0"/>
              </a:rPr>
              <a:t>accelerated</a:t>
            </a:r>
          </a:p>
        </p:txBody>
      </p:sp>
      <p:sp>
        <p:nvSpPr>
          <p:cNvPr id="12" name="Title 1"/>
          <p:cNvSpPr>
            <a:spLocks noGrp="1"/>
          </p:cNvSpPr>
          <p:nvPr>
            <p:ph type="ctrTitle" hasCustomPrompt="1"/>
          </p:nvPr>
        </p:nvSpPr>
        <p:spPr>
          <a:xfrm>
            <a:off x="662725" y="2032777"/>
            <a:ext cx="3937851" cy="2082023"/>
          </a:xfrm>
          <a:prstGeom prst="rect">
            <a:avLst/>
          </a:prstGeom>
        </p:spPr>
        <p:txBody>
          <a:bodyPr anchor="t">
            <a:normAutofit/>
          </a:bodyPr>
          <a:lstStyle>
            <a:lvl1pPr algn="l">
              <a:defRPr sz="4000" b="1" i="0">
                <a:solidFill>
                  <a:srgbClr val="00B0F0"/>
                </a:solidFill>
                <a:latin typeface="Arial" charset="0"/>
                <a:ea typeface="Arial" charset="0"/>
                <a:cs typeface="Arial" charset="0"/>
              </a:defRPr>
            </a:lvl1pPr>
          </a:lstStyle>
          <a:p>
            <a:r>
              <a:rPr lang="en-US"/>
              <a:t>Click to edit master title style</a:t>
            </a:r>
          </a:p>
        </p:txBody>
      </p:sp>
      <p:sp>
        <p:nvSpPr>
          <p:cNvPr id="13" name="Subtitle 2"/>
          <p:cNvSpPr>
            <a:spLocks noGrp="1"/>
          </p:cNvSpPr>
          <p:nvPr>
            <p:ph type="subTitle" idx="1"/>
          </p:nvPr>
        </p:nvSpPr>
        <p:spPr>
          <a:xfrm>
            <a:off x="661743" y="4114800"/>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Date Placeholder 3"/>
          <p:cNvSpPr txBox="1">
            <a:spLocks/>
          </p:cNvSpPr>
          <p:nvPr userDrawn="1"/>
        </p:nvSpPr>
        <p:spPr>
          <a:xfrm>
            <a:off x="661743" y="6496971"/>
            <a:ext cx="1305077" cy="144991"/>
          </a:xfrm>
          <a:prstGeom prst="rect">
            <a:avLst/>
          </a:prstGeom>
        </p:spPr>
        <p:txBody>
          <a:bodyPr vert="horz" lIns="91440" tIns="18288" rIns="91440" bIns="45720" rtlCol="0" anchor="t"/>
          <a:lstStyle>
            <a:defPPr>
              <a:defRPr lang="en-US"/>
            </a:defPPr>
            <a:lvl1pPr marL="0" algn="l"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CACA69-0E10-6F4E-ACF3-A1D2B38594B4}" type="datetime1">
              <a:rPr lang="en-CA" sz="900" smtClean="0">
                <a:solidFill>
                  <a:schemeClr val="bg2">
                    <a:lumMod val="10000"/>
                  </a:schemeClr>
                </a:solidFill>
                <a:latin typeface="Arial" panose="020B0604020202020204"/>
              </a:rPr>
              <a:pPr/>
              <a:t>2021-10-25</a:t>
            </a:fld>
            <a:endParaRPr lang="en-US">
              <a:solidFill>
                <a:schemeClr val="bg2">
                  <a:lumMod val="10000"/>
                </a:schemeClr>
              </a:solidFill>
              <a:latin typeface="Arial" panose="020B0604020202020204"/>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lium Recycl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4131516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R-1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722323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R-13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53669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ESCA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7326409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ESCA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9350479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er Tap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4236687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esign Draf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7982826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Rabbit 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076498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achine Sh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718993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rol Room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828653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sp>
        <p:nvSpPr>
          <p:cNvPr id="4" name="Rectangle 3"/>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Arial" panose="020B0604020202020204"/>
              <a:ea typeface=""/>
              <a:cs typeface=""/>
            </a:endParaRPr>
          </a:p>
        </p:txBody>
      </p:sp>
      <p:sp>
        <p:nvSpPr>
          <p:cNvPr id="5"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a:solidFill>
                <a:schemeClr val="bg2">
                  <a:lumMod val="10000"/>
                </a:schemeClr>
              </a:solidFill>
              <a:latin typeface="Arial" panose="020B0604020202020204"/>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5680" y="204095"/>
            <a:ext cx="1947186" cy="350306"/>
          </a:xfrm>
          <a:prstGeom prst="rect">
            <a:avLst/>
          </a:prstGeom>
        </p:spPr>
      </p:pic>
      <p:sp>
        <p:nvSpPr>
          <p:cNvPr id="7" name="TextBox 6"/>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a:solidFill>
                  <a:srgbClr val="00B0F0"/>
                </a:solidFill>
                <a:latin typeface="Arial" charset="0"/>
                <a:ea typeface="Arial" charset="0"/>
                <a:cs typeface="Arial" charset="0"/>
              </a:rPr>
              <a:t>Discovery,</a:t>
            </a:r>
          </a:p>
          <a:p>
            <a:pPr>
              <a:lnSpc>
                <a:spcPts val="1560"/>
              </a:lnSpc>
            </a:pPr>
            <a:r>
              <a:rPr lang="en-US" b="1">
                <a:solidFill>
                  <a:srgbClr val="00B0F0"/>
                </a:solidFill>
                <a:latin typeface="Arial" charset="0"/>
                <a:ea typeface="Arial" charset="0"/>
                <a:cs typeface="Arial" charset="0"/>
              </a:rPr>
              <a:t>accelerated</a:t>
            </a:r>
          </a:p>
        </p:txBody>
      </p:sp>
      <p:sp>
        <p:nvSpPr>
          <p:cNvPr id="8" name="Title 1"/>
          <p:cNvSpPr>
            <a:spLocks noGrp="1"/>
          </p:cNvSpPr>
          <p:nvPr>
            <p:ph type="ctrTitle" hasCustomPrompt="1"/>
          </p:nvPr>
        </p:nvSpPr>
        <p:spPr>
          <a:xfrm>
            <a:off x="662725" y="2032777"/>
            <a:ext cx="3937851" cy="2082023"/>
          </a:xfrm>
          <a:prstGeom prst="rect">
            <a:avLst/>
          </a:prstGeom>
        </p:spPr>
        <p:txBody>
          <a:bodyPr anchor="t">
            <a:normAutofit/>
          </a:bodyPr>
          <a:lstStyle>
            <a:lvl1pPr algn="l">
              <a:defRPr sz="4000" b="1" i="0">
                <a:solidFill>
                  <a:srgbClr val="00B0F0"/>
                </a:solidFill>
                <a:latin typeface="Arial" charset="0"/>
                <a:ea typeface="Arial" charset="0"/>
                <a:cs typeface="Arial" charset="0"/>
              </a:defRPr>
            </a:lvl1pPr>
          </a:lstStyle>
          <a:p>
            <a:r>
              <a:rPr lang="en-US"/>
              <a:t>Click to edit master title style</a:t>
            </a:r>
          </a:p>
        </p:txBody>
      </p:sp>
      <p:sp>
        <p:nvSpPr>
          <p:cNvPr id="9" name="Subtitle 2"/>
          <p:cNvSpPr>
            <a:spLocks noGrp="1"/>
          </p:cNvSpPr>
          <p:nvPr>
            <p:ph type="subTitle" idx="1"/>
          </p:nvPr>
        </p:nvSpPr>
        <p:spPr>
          <a:xfrm>
            <a:off x="661743" y="4114800"/>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Date Placeholder 3"/>
          <p:cNvSpPr txBox="1">
            <a:spLocks/>
          </p:cNvSpPr>
          <p:nvPr userDrawn="1"/>
        </p:nvSpPr>
        <p:spPr>
          <a:xfrm>
            <a:off x="661743" y="6496971"/>
            <a:ext cx="1305077" cy="144991"/>
          </a:xfrm>
          <a:prstGeom prst="rect">
            <a:avLst/>
          </a:prstGeom>
        </p:spPr>
        <p:txBody>
          <a:bodyPr vert="horz" lIns="91440" tIns="18288" rIns="91440" bIns="45720" rtlCol="0" anchor="t"/>
          <a:lstStyle>
            <a:defPPr>
              <a:defRPr lang="en-US"/>
            </a:defPPr>
            <a:lvl1pPr marL="0" algn="l"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CACA69-0E10-6F4E-ACF3-A1D2B38594B4}" type="datetime1">
              <a:rPr lang="en-CA" sz="900" smtClean="0">
                <a:solidFill>
                  <a:schemeClr val="bg2">
                    <a:lumMod val="10000"/>
                  </a:schemeClr>
                </a:solidFill>
                <a:latin typeface="Arial" panose="020B0604020202020204"/>
              </a:rPr>
              <a:pPr/>
              <a:t>2021-10-25</a:t>
            </a:fld>
            <a:endParaRPr lang="en-US">
              <a:solidFill>
                <a:schemeClr val="bg2">
                  <a:lumMod val="10000"/>
                </a:schemeClr>
              </a:solidFill>
              <a:latin typeface="Arial" panose="020B0604020202020204"/>
            </a:endParaRPr>
          </a:p>
        </p:txBody>
      </p:sp>
    </p:spTree>
    <p:extLst>
      <p:ext uri="{BB962C8B-B14F-4D97-AF65-F5344CB8AC3E}">
        <p14:creationId xmlns:p14="http://schemas.microsoft.com/office/powerpoint/2010/main" val="8206242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rol Room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4520384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rol Room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9674047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aper Clip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6563148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8704105" y="6480968"/>
            <a:ext cx="2743200" cy="365125"/>
          </a:xfrm>
          <a:prstGeom prst="rect">
            <a:avLst/>
          </a:prstGeom>
        </p:spPr>
        <p:txBody>
          <a:bodyPr/>
          <a:lstStyle>
            <a:lvl1pPr algn="r">
              <a:defRPr sz="900" b="0" i="0">
                <a:solidFill>
                  <a:srgbClr val="00B0F0"/>
                </a:solidFill>
                <a:latin typeface="+mn-lt"/>
                <a:ea typeface="Arial" charset="0"/>
                <a:cs typeface="Arial" charset="0"/>
              </a:defRPr>
            </a:lvl1pPr>
          </a:lstStyle>
          <a:p>
            <a:fld id="{72890513-E58D-2644-ACDB-E89B1349FCEB}" type="slidenum">
              <a:rPr lang="en-US" smtClean="0"/>
              <a:pPr/>
              <a:t>‹#›</a:t>
            </a:fld>
            <a:endParaRPr lang="en-US"/>
          </a:p>
        </p:txBody>
      </p:sp>
      <p:sp>
        <p:nvSpPr>
          <p:cNvPr id="6" name="Text Placeholder 10"/>
          <p:cNvSpPr>
            <a:spLocks noGrp="1"/>
          </p:cNvSpPr>
          <p:nvPr>
            <p:ph type="body" sz="quarter" idx="18" hasCustomPrompt="1"/>
          </p:nvPr>
        </p:nvSpPr>
        <p:spPr>
          <a:xfrm>
            <a:off x="4333875" y="6346825"/>
            <a:ext cx="3987800" cy="330200"/>
          </a:xfrm>
          <a:prstGeom prst="rect">
            <a:avLst/>
          </a:prstGeom>
        </p:spPr>
        <p:txBody>
          <a:bodyPr/>
          <a:lstStyle>
            <a:lvl1pPr marL="0" indent="0" algn="ctr">
              <a:buFontTx/>
              <a:buNone/>
              <a:defRPr sz="1200" b="0" i="1" baseline="0">
                <a:solidFill>
                  <a:srgbClr val="00B0F0"/>
                </a:solidFill>
              </a:defRPr>
            </a:lvl1pPr>
            <a:lvl2pPr>
              <a:defRPr sz="1200" b="1" i="1"/>
            </a:lvl2pPr>
            <a:lvl3pPr>
              <a:defRPr sz="1200" b="1" i="1"/>
            </a:lvl3pPr>
            <a:lvl4pPr>
              <a:defRPr sz="1200" b="1" i="1"/>
            </a:lvl4pPr>
            <a:lvl5pPr>
              <a:defRPr sz="1200" b="1" i="1"/>
            </a:lvl5pPr>
          </a:lstStyle>
          <a:p>
            <a:pPr lvl="0"/>
            <a:r>
              <a:rPr lang="en-US"/>
              <a:t>Author’s Full Name</a:t>
            </a:r>
          </a:p>
        </p:txBody>
      </p:sp>
    </p:spTree>
    <p:extLst>
      <p:ext uri="{BB962C8B-B14F-4D97-AF65-F5344CB8AC3E}">
        <p14:creationId xmlns:p14="http://schemas.microsoft.com/office/powerpoint/2010/main" val="3900158511"/>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Rectangle 5"/>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Arial" panose="020B0604020202020204"/>
              <a:ea typeface=""/>
              <a:cs typeface=""/>
            </a:endParaRPr>
          </a:p>
        </p:txBody>
      </p:sp>
      <p:sp>
        <p:nvSpPr>
          <p:cNvPr id="8"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a:solidFill>
                <a:schemeClr val="bg2">
                  <a:lumMod val="10000"/>
                </a:schemeClr>
              </a:solidFill>
              <a:latin typeface="Arial" panose="020B0604020202020204"/>
            </a:endParaRPr>
          </a:p>
        </p:txBody>
      </p:sp>
      <p:sp>
        <p:nvSpPr>
          <p:cNvPr id="11" name="Title 1"/>
          <p:cNvSpPr>
            <a:spLocks noGrp="1"/>
          </p:cNvSpPr>
          <p:nvPr>
            <p:ph type="title" hasCustomPrompt="1"/>
          </p:nvPr>
        </p:nvSpPr>
        <p:spPr>
          <a:xfrm>
            <a:off x="681471" y="979687"/>
            <a:ext cx="8953827" cy="650329"/>
          </a:xfrm>
          <a:prstGeom prst="rect">
            <a:avLst/>
          </a:prstGeom>
        </p:spPr>
        <p:txBody>
          <a:bodyPr>
            <a:normAutofit/>
          </a:bodyPr>
          <a:lstStyle>
            <a:lvl1pPr algn="l">
              <a:defRPr sz="1800" b="1" i="0">
                <a:solidFill>
                  <a:srgbClr val="00A9FF"/>
                </a:solidFill>
                <a:latin typeface="Arial" charset="0"/>
                <a:ea typeface="Arial" charset="0"/>
                <a:cs typeface="Arial" charset="0"/>
              </a:defRPr>
            </a:lvl1pPr>
          </a:lstStyle>
          <a:p>
            <a:r>
              <a:rPr lang="en-US"/>
              <a:t>Click to edit master title style</a:t>
            </a:r>
          </a:p>
        </p:txBody>
      </p:sp>
      <p:sp>
        <p:nvSpPr>
          <p:cNvPr id="12" name="Content Placeholder 2"/>
          <p:cNvSpPr>
            <a:spLocks noGrp="1"/>
          </p:cNvSpPr>
          <p:nvPr>
            <p:ph idx="1"/>
          </p:nvPr>
        </p:nvSpPr>
        <p:spPr>
          <a:xfrm>
            <a:off x="681471" y="2032777"/>
            <a:ext cx="8953827" cy="3939398"/>
          </a:xfrm>
          <a:prstGeom prst="rect">
            <a:avLst/>
          </a:prstGeom>
        </p:spPr>
        <p:txBody>
          <a:bodyPr anchor="ctr">
            <a:normAutofit/>
          </a:bodyPr>
          <a:lstStyle>
            <a:lvl1pPr marL="228600" indent="-228600">
              <a:buClr>
                <a:srgbClr val="00A9FF"/>
              </a:buClr>
              <a:buFont typeface="Wingdings" charset="2"/>
              <a:buChar char="§"/>
              <a:defRPr sz="3200" b="0" i="0">
                <a:solidFill>
                  <a:schemeClr val="tx1"/>
                </a:solidFill>
                <a:latin typeface="Arial" charset="0"/>
                <a:ea typeface="Arial" charset="0"/>
                <a:cs typeface="Arial" charset="0"/>
              </a:defRPr>
            </a:lvl1pPr>
            <a:lvl2pPr marL="685800" indent="-228600">
              <a:buClr>
                <a:srgbClr val="00A9FF"/>
              </a:buClr>
              <a:buFont typeface="Wingdings" charset="2"/>
              <a:buChar char="§"/>
              <a:defRPr sz="3200" b="0" i="0">
                <a:solidFill>
                  <a:schemeClr val="tx1"/>
                </a:solidFill>
                <a:latin typeface="Arial" charset="0"/>
                <a:ea typeface="Arial" charset="0"/>
                <a:cs typeface="Arial" charset="0"/>
              </a:defRPr>
            </a:lvl2pPr>
            <a:lvl3pPr marL="1143000" indent="-228600">
              <a:buClr>
                <a:srgbClr val="00A9FF"/>
              </a:buClr>
              <a:buFont typeface="Wingdings" charset="2"/>
              <a:buChar char="§"/>
              <a:defRPr sz="3200" b="0" i="0">
                <a:solidFill>
                  <a:schemeClr val="tx1"/>
                </a:solidFill>
                <a:latin typeface="Arial" charset="0"/>
                <a:ea typeface="Arial" charset="0"/>
                <a:cs typeface="Arial" charset="0"/>
              </a:defRPr>
            </a:lvl3pPr>
            <a:lvl4pPr marL="1600200" indent="-228600">
              <a:buClr>
                <a:srgbClr val="00A9FF"/>
              </a:buClr>
              <a:buFont typeface="Wingdings" charset="2"/>
              <a:buChar char="§"/>
              <a:defRPr sz="3200" b="0" i="0">
                <a:solidFill>
                  <a:schemeClr val="tx1"/>
                </a:solidFill>
                <a:latin typeface="Arial" charset="0"/>
                <a:ea typeface="Arial" charset="0"/>
                <a:cs typeface="Arial" charset="0"/>
              </a:defRPr>
            </a:lvl4pPr>
            <a:lvl5pPr marL="2057400" indent="-228600">
              <a:buClr>
                <a:srgbClr val="00A9FF"/>
              </a:buClr>
              <a:buFont typeface="Wingdings" charset="2"/>
              <a:buChar char="§"/>
              <a:defRPr sz="32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7523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a:solidFill>
                <a:schemeClr val="bg2">
                  <a:lumMod val="10000"/>
                </a:schemeClr>
              </a:solidFill>
              <a:latin typeface="Arial" panose="020B0604020202020204"/>
            </a:endParaRPr>
          </a:p>
        </p:txBody>
      </p:sp>
      <p:sp>
        <p:nvSpPr>
          <p:cNvPr id="7" name="Picture Placeholder 2"/>
          <p:cNvSpPr>
            <a:spLocks noGrp="1" noChangeAspect="1"/>
          </p:cNvSpPr>
          <p:nvPr>
            <p:ph type="pic" idx="1"/>
          </p:nvPr>
        </p:nvSpPr>
        <p:spPr>
          <a:xfrm>
            <a:off x="698269" y="979688"/>
            <a:ext cx="10231669" cy="5881540"/>
          </a:xfrm>
          <a:prstGeom prst="rect">
            <a:avLst/>
          </a:prstGeo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solidFill>
                  <a:schemeClr val="bg2">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1239574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1">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Arial" panose="020B0604020202020204"/>
              <a:ea typeface=""/>
              <a:cs typeface=""/>
            </a:endParaRPr>
          </a:p>
        </p:txBody>
      </p:sp>
      <p:sp>
        <p:nvSpPr>
          <p:cNvPr id="6"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a:solidFill>
                <a:schemeClr val="bg2">
                  <a:lumMod val="10000"/>
                </a:schemeClr>
              </a:solidFill>
              <a:latin typeface="Arial" panose="020B0604020202020204"/>
            </a:endParaRPr>
          </a:p>
        </p:txBody>
      </p:sp>
      <p:sp>
        <p:nvSpPr>
          <p:cNvPr id="10" name="Title 1"/>
          <p:cNvSpPr>
            <a:spLocks noGrp="1"/>
          </p:cNvSpPr>
          <p:nvPr>
            <p:ph type="title"/>
          </p:nvPr>
        </p:nvSpPr>
        <p:spPr>
          <a:xfrm>
            <a:off x="661743" y="2032776"/>
            <a:ext cx="3938833" cy="1581961"/>
          </a:xfrm>
          <a:prstGeom prst="rect">
            <a:avLst/>
          </a:prstGeom>
        </p:spPr>
        <p:txBody>
          <a:bodyPr anchor="t">
            <a:normAutofit/>
          </a:bodyPr>
          <a:lstStyle>
            <a:lvl1pPr algn="l">
              <a:defRPr sz="3200" b="0" i="0">
                <a:solidFill>
                  <a:srgbClr val="00B0F0"/>
                </a:solidFill>
                <a:latin typeface="Arial" charset="0"/>
                <a:ea typeface="Arial" charset="0"/>
                <a:cs typeface="Arial" charset="0"/>
              </a:defRPr>
            </a:lvl1pPr>
          </a:lstStyle>
          <a:p>
            <a:r>
              <a:rPr lang="en-US"/>
              <a:t>Click to edit Master title style</a:t>
            </a:r>
          </a:p>
        </p:txBody>
      </p:sp>
      <p:sp>
        <p:nvSpPr>
          <p:cNvPr id="14" name="Subtitle 2"/>
          <p:cNvSpPr>
            <a:spLocks noGrp="1"/>
          </p:cNvSpPr>
          <p:nvPr>
            <p:ph type="subTitle" idx="1"/>
          </p:nvPr>
        </p:nvSpPr>
        <p:spPr>
          <a:xfrm>
            <a:off x="661743" y="3814534"/>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58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a:solidFill>
                <a:schemeClr val="bg2">
                  <a:lumMod val="10000"/>
                </a:schemeClr>
              </a:solidFill>
              <a:latin typeface="Arial" panose="020B0604020202020204"/>
            </a:endParaRPr>
          </a:p>
        </p:txBody>
      </p:sp>
      <p:sp>
        <p:nvSpPr>
          <p:cNvPr id="9" name="Content Placeholder 3"/>
          <p:cNvSpPr>
            <a:spLocks noGrp="1"/>
          </p:cNvSpPr>
          <p:nvPr>
            <p:ph sz="half" idx="2"/>
          </p:nvPr>
        </p:nvSpPr>
        <p:spPr>
          <a:xfrm>
            <a:off x="773410" y="2032777"/>
            <a:ext cx="4869744" cy="4345329"/>
          </a:xfrm>
          <a:prstGeom prst="rect">
            <a:avLst/>
          </a:prstGeom>
        </p:spPr>
        <p:txBody>
          <a:bodyPr>
            <a:noAutofit/>
          </a:bodyPr>
          <a:lstStyle>
            <a:lvl1pPr marL="228600" indent="-228600">
              <a:lnSpc>
                <a:spcPct val="100000"/>
              </a:lnSpc>
              <a:buClr>
                <a:srgbClr val="00A9FF"/>
              </a:buClr>
              <a:buFont typeface="Wingdings" charset="2"/>
              <a:buChar char="§"/>
              <a:defRPr sz="3200" b="0">
                <a:solidFill>
                  <a:schemeClr val="tx1"/>
                </a:solidFill>
              </a:defRPr>
            </a:lvl1pPr>
            <a:lvl2pPr marL="685800" indent="-228600">
              <a:lnSpc>
                <a:spcPct val="100000"/>
              </a:lnSpc>
              <a:buClr>
                <a:srgbClr val="00A9FF"/>
              </a:buClr>
              <a:buFont typeface="Wingdings" charset="2"/>
              <a:buChar char="§"/>
              <a:defRPr sz="3200" b="0">
                <a:solidFill>
                  <a:schemeClr val="tx1"/>
                </a:solidFill>
              </a:defRPr>
            </a:lvl2pPr>
            <a:lvl3pPr marL="1143000" indent="-228600">
              <a:lnSpc>
                <a:spcPct val="100000"/>
              </a:lnSpc>
              <a:buClr>
                <a:srgbClr val="00A9FF"/>
              </a:buClr>
              <a:buFont typeface="Wingdings" charset="2"/>
              <a:buChar char="§"/>
              <a:defRPr sz="3200" b="0">
                <a:solidFill>
                  <a:schemeClr val="tx1"/>
                </a:solidFill>
              </a:defRPr>
            </a:lvl3pPr>
            <a:lvl4pPr>
              <a:defRPr sz="3200"/>
            </a:lvl4pPr>
            <a:lvl5pPr>
              <a:defRPr sz="3200"/>
            </a:lvl5pPr>
          </a:lstStyle>
          <a:p>
            <a:pPr lvl="0"/>
            <a:r>
              <a:rPr lang="en-US"/>
              <a:t>Click to edit Master text styles</a:t>
            </a:r>
          </a:p>
          <a:p>
            <a:pPr lvl="1"/>
            <a:r>
              <a:rPr lang="en-US"/>
              <a:t>Second level</a:t>
            </a:r>
          </a:p>
          <a:p>
            <a:pPr lvl="2"/>
            <a:r>
              <a:rPr lang="en-US"/>
              <a:t>Third level</a:t>
            </a:r>
          </a:p>
        </p:txBody>
      </p:sp>
      <p:sp>
        <p:nvSpPr>
          <p:cNvPr id="10" name="Content Placeholder 3"/>
          <p:cNvSpPr>
            <a:spLocks noGrp="1"/>
          </p:cNvSpPr>
          <p:nvPr>
            <p:ph sz="half" idx="13"/>
          </p:nvPr>
        </p:nvSpPr>
        <p:spPr>
          <a:xfrm>
            <a:off x="5968073" y="2032777"/>
            <a:ext cx="4869744" cy="4345329"/>
          </a:xfrm>
          <a:prstGeom prst="rect">
            <a:avLst/>
          </a:prstGeom>
        </p:spPr>
        <p:txBody>
          <a:bodyPr>
            <a:noAutofit/>
          </a:bodyPr>
          <a:lstStyle>
            <a:lvl1pPr marL="228600" indent="-228600">
              <a:lnSpc>
                <a:spcPct val="100000"/>
              </a:lnSpc>
              <a:buClr>
                <a:srgbClr val="00A9FF"/>
              </a:buClr>
              <a:buFont typeface="Wingdings" charset="2"/>
              <a:buChar char="§"/>
              <a:defRPr sz="3200" b="0">
                <a:solidFill>
                  <a:schemeClr val="tx1"/>
                </a:solidFill>
              </a:defRPr>
            </a:lvl1pPr>
            <a:lvl2pPr marL="685800" indent="-228600">
              <a:lnSpc>
                <a:spcPct val="100000"/>
              </a:lnSpc>
              <a:buClr>
                <a:srgbClr val="00A9FF"/>
              </a:buClr>
              <a:buFont typeface="Wingdings" charset="2"/>
              <a:buChar char="§"/>
              <a:defRPr sz="3200" b="0">
                <a:solidFill>
                  <a:schemeClr val="tx1"/>
                </a:solidFill>
              </a:defRPr>
            </a:lvl2pPr>
            <a:lvl3pPr marL="1143000" indent="-228600">
              <a:lnSpc>
                <a:spcPct val="100000"/>
              </a:lnSpc>
              <a:buClr>
                <a:srgbClr val="00A9FF"/>
              </a:buClr>
              <a:buFont typeface="Wingdings" charset="2"/>
              <a:buChar char="§"/>
              <a:defRPr sz="3200" b="0">
                <a:solidFill>
                  <a:schemeClr val="tx1"/>
                </a:solidFill>
              </a:defRPr>
            </a:lvl3pPr>
            <a:lvl4pPr>
              <a:defRPr sz="3200"/>
            </a:lvl4pPr>
            <a:lvl5pPr>
              <a:defRPr sz="32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0661670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4102315"/>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86" r:id="rId4"/>
    <p:sldLayoutId id="2147483817" r:id="rId5"/>
    <p:sldLayoutId id="2147483770" r:id="rId6"/>
    <p:sldLayoutId id="2147483784" r:id="rId7"/>
    <p:sldLayoutId id="2147483771"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 id="2147483788" r:id="rId18"/>
    <p:sldLayoutId id="2147483818" r:id="rId19"/>
    <p:sldLayoutId id="2147483827" r:id="rId20"/>
    <p:sldLayoutId id="2147483825" r:id="rId21"/>
    <p:sldLayoutId id="2147483826" r:id="rId22"/>
    <p:sldLayoutId id="2147483790" r:id="rId23"/>
    <p:sldLayoutId id="2147483791" r:id="rId24"/>
    <p:sldLayoutId id="2147483793" r:id="rId25"/>
    <p:sldLayoutId id="2147483794" r:id="rId26"/>
    <p:sldLayoutId id="2147483795" r:id="rId27"/>
    <p:sldLayoutId id="2147483798" r:id="rId28"/>
    <p:sldLayoutId id="2147483799" r:id="rId29"/>
    <p:sldLayoutId id="2147483800" r:id="rId30"/>
    <p:sldLayoutId id="2147483801" r:id="rId31"/>
    <p:sldLayoutId id="2147483802" r:id="rId32"/>
    <p:sldLayoutId id="2147483803" r:id="rId33"/>
    <p:sldLayoutId id="2147483804" r:id="rId34"/>
    <p:sldLayoutId id="2147483805" r:id="rId35"/>
    <p:sldLayoutId id="2147483806" r:id="rId36"/>
    <p:sldLayoutId id="2147483807" r:id="rId37"/>
    <p:sldLayoutId id="2147483808" r:id="rId38"/>
    <p:sldLayoutId id="2147483809" r:id="rId39"/>
    <p:sldLayoutId id="2147483810" r:id="rId40"/>
    <p:sldLayoutId id="2147483811" r:id="rId41"/>
    <p:sldLayoutId id="2147483812" r:id="rId42"/>
    <p:sldLayoutId id="2147483813" r:id="rId43"/>
    <p:sldLayoutId id="2147483796" r:id="rId44"/>
    <p:sldLayoutId id="2147483821" r:id="rId45"/>
    <p:sldLayoutId id="2147483823" r:id="rId46"/>
    <p:sldLayoutId id="2147483819" r:id="rId47"/>
    <p:sldLayoutId id="2147483820" r:id="rId48"/>
    <p:sldLayoutId id="2147483814" r:id="rId49"/>
    <p:sldLayoutId id="2147483815" r:id="rId50"/>
    <p:sldLayoutId id="2147483816" r:id="rId51"/>
    <p:sldLayoutId id="2147483824" r:id="rId52"/>
    <p:sldLayoutId id="2147483830" r:id="rId5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0.jpg"/><Relationship Id="rId1" Type="http://schemas.openxmlformats.org/officeDocument/2006/relationships/slideLayout" Target="../slideLayouts/slideLayout2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0.jpg"/><Relationship Id="rId1" Type="http://schemas.openxmlformats.org/officeDocument/2006/relationships/slideLayout" Target="../slideLayouts/slideLayout21.xml"/><Relationship Id="rId4" Type="http://schemas.openxmlformats.org/officeDocument/2006/relationships/image" Target="../media/image4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C9611-6B87-4DD6-802C-6616C0922FFE}"/>
              </a:ext>
            </a:extLst>
          </p:cNvPr>
          <p:cNvSpPr>
            <a:spLocks noGrp="1"/>
          </p:cNvSpPr>
          <p:nvPr>
            <p:ph type="ctrTitle"/>
          </p:nvPr>
        </p:nvSpPr>
        <p:spPr>
          <a:xfrm>
            <a:off x="662725" y="2032777"/>
            <a:ext cx="4312046" cy="2082023"/>
          </a:xfrm>
        </p:spPr>
        <p:txBody>
          <a:bodyPr>
            <a:normAutofit fontScale="90000"/>
          </a:bodyPr>
          <a:lstStyle/>
          <a:p>
            <a:r>
              <a:rPr lang="en-US" dirty="0"/>
              <a:t>Welcome from the EIC Workshop</a:t>
            </a:r>
            <a:br>
              <a:rPr lang="en-US" dirty="0"/>
            </a:br>
            <a:r>
              <a:rPr lang="en-US" dirty="0"/>
              <a:t>Co-Chair</a:t>
            </a:r>
            <a:endParaRPr lang="en-CA" dirty="0"/>
          </a:p>
        </p:txBody>
      </p:sp>
      <p:sp>
        <p:nvSpPr>
          <p:cNvPr id="3" name="Subtitle 2">
            <a:extLst>
              <a:ext uri="{FF2B5EF4-FFF2-40B4-BE49-F238E27FC236}">
                <a16:creationId xmlns:a16="http://schemas.microsoft.com/office/drawing/2014/main" id="{089E852D-5052-41EF-9A1B-0DE7A51335BC}"/>
              </a:ext>
            </a:extLst>
          </p:cNvPr>
          <p:cNvSpPr>
            <a:spLocks noGrp="1"/>
          </p:cNvSpPr>
          <p:nvPr>
            <p:ph type="subTitle" idx="1"/>
          </p:nvPr>
        </p:nvSpPr>
        <p:spPr>
          <a:xfrm>
            <a:off x="661743" y="4114799"/>
            <a:ext cx="3938833" cy="1491344"/>
          </a:xfrm>
        </p:spPr>
        <p:txBody>
          <a:bodyPr>
            <a:normAutofit/>
          </a:bodyPr>
          <a:lstStyle/>
          <a:p>
            <a:r>
              <a:rPr lang="en-CA" sz="2000" dirty="0"/>
              <a:t>Oliver Kester</a:t>
            </a:r>
          </a:p>
          <a:p>
            <a:r>
              <a:rPr lang="en-CA" sz="2000" dirty="0"/>
              <a:t>Associate Laboratory Director – Accelerators</a:t>
            </a:r>
          </a:p>
          <a:p>
            <a:r>
              <a:rPr lang="en-CA" sz="2000" dirty="0"/>
              <a:t>TRIUMF, Canada</a:t>
            </a:r>
          </a:p>
        </p:txBody>
      </p:sp>
      <p:pic>
        <p:nvPicPr>
          <p:cNvPr id="6" name="Picture 5" descr="Diagram&#10;&#10;Description automatically generated">
            <a:extLst>
              <a:ext uri="{FF2B5EF4-FFF2-40B4-BE49-F238E27FC236}">
                <a16:creationId xmlns:a16="http://schemas.microsoft.com/office/drawing/2014/main" id="{2966A28F-B384-4FFF-BDB1-C8083B94009C}"/>
              </a:ext>
            </a:extLst>
          </p:cNvPr>
          <p:cNvPicPr>
            <a:picLocks noChangeAspect="1"/>
          </p:cNvPicPr>
          <p:nvPr/>
        </p:nvPicPr>
        <p:blipFill>
          <a:blip r:embed="rId2"/>
          <a:stretch>
            <a:fillRect/>
          </a:stretch>
        </p:blipFill>
        <p:spPr>
          <a:xfrm>
            <a:off x="5883417" y="-76200"/>
            <a:ext cx="5739198" cy="6934200"/>
          </a:xfrm>
          <a:prstGeom prst="rect">
            <a:avLst/>
          </a:prstGeom>
        </p:spPr>
      </p:pic>
      <p:pic>
        <p:nvPicPr>
          <p:cNvPr id="7" name="Picture 4" descr="Canada - Wikipedia">
            <a:extLst>
              <a:ext uri="{FF2B5EF4-FFF2-40B4-BE49-F238E27FC236}">
                <a16:creationId xmlns:a16="http://schemas.microsoft.com/office/drawing/2014/main" id="{4C6F2040-2912-4595-A6CC-7296A1554D21}"/>
              </a:ext>
            </a:extLst>
          </p:cNvPr>
          <p:cNvPicPr>
            <a:picLocks noChangeAspect="1" noChangeArrowheads="1"/>
          </p:cNvPicPr>
          <p:nvPr/>
        </p:nvPicPr>
        <p:blipFill rotWithShape="1">
          <a:blip r:embed="rId3">
            <a:alphaModFix amt="50000"/>
            <a:extLst>
              <a:ext uri="{28A0092B-C50C-407E-A947-70E740481C1C}">
                <a14:useLocalDpi xmlns:a14="http://schemas.microsoft.com/office/drawing/2010/main" val="0"/>
              </a:ext>
            </a:extLst>
          </a:blip>
          <a:srcRect l="30565" t="6546" r="30113" b="6546"/>
          <a:stretch/>
        </p:blipFill>
        <p:spPr bwMode="auto">
          <a:xfrm>
            <a:off x="7723593" y="1426028"/>
            <a:ext cx="1406678" cy="1554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107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79BFFE-8C80-4053-8DD7-42D9C443AA1D}"/>
              </a:ext>
            </a:extLst>
          </p:cNvPr>
          <p:cNvSpPr>
            <a:spLocks noGrp="1"/>
          </p:cNvSpPr>
          <p:nvPr>
            <p:ph type="title"/>
          </p:nvPr>
        </p:nvSpPr>
        <p:spPr>
          <a:xfrm>
            <a:off x="2344189" y="504305"/>
            <a:ext cx="9258993" cy="676102"/>
          </a:xfrm>
        </p:spPr>
        <p:txBody>
          <a:bodyPr/>
          <a:lstStyle/>
          <a:p>
            <a:r>
              <a:rPr lang="en-US" dirty="0"/>
              <a:t>TRIUMF 2021 </a:t>
            </a:r>
            <a:br>
              <a:rPr lang="en-US" dirty="0"/>
            </a:br>
            <a:r>
              <a:rPr lang="en-US" dirty="0"/>
              <a:t>EIC Accelerator Partnership Workshop</a:t>
            </a:r>
            <a:endParaRPr lang="en-CA" dirty="0"/>
          </a:p>
        </p:txBody>
      </p:sp>
      <p:sp>
        <p:nvSpPr>
          <p:cNvPr id="5" name="TextBox 4">
            <a:extLst>
              <a:ext uri="{FF2B5EF4-FFF2-40B4-BE49-F238E27FC236}">
                <a16:creationId xmlns:a16="http://schemas.microsoft.com/office/drawing/2014/main" id="{E4519BA1-E4A3-4B4E-990A-FFD57BE959D3}"/>
              </a:ext>
            </a:extLst>
          </p:cNvPr>
          <p:cNvSpPr txBox="1"/>
          <p:nvPr/>
        </p:nvSpPr>
        <p:spPr>
          <a:xfrm>
            <a:off x="475446" y="2042570"/>
            <a:ext cx="11241108" cy="3631763"/>
          </a:xfrm>
          <a:prstGeom prst="rect">
            <a:avLst/>
          </a:prstGeom>
          <a:noFill/>
        </p:spPr>
        <p:txBody>
          <a:bodyPr wrap="square" rtlCol="0">
            <a:spAutoFit/>
          </a:bodyPr>
          <a:lstStyle>
            <a:defPPr>
              <a:defRPr lang="en-US"/>
            </a:defPPr>
            <a:lvl1pPr marL="342900" indent="-342900">
              <a:spcBef>
                <a:spcPts val="600"/>
              </a:spcBef>
              <a:buClr>
                <a:srgbClr val="00B0F0"/>
              </a:buClr>
              <a:buFont typeface="Wingdings" panose="05000000000000000000" pitchFamily="2" charset="2"/>
              <a:buChar char="§"/>
              <a:defRPr sz="2000"/>
            </a:lvl1pPr>
          </a:lstStyle>
          <a:p>
            <a:r>
              <a:rPr lang="en-US" dirty="0"/>
              <a:t>The EIC Accelerator Partnership Workshop 2021 – Promoting Collaboration on the Electron-Ion Collider – is the second workshop of this kind, this year hosted by TRIUMF, Canada.</a:t>
            </a:r>
          </a:p>
          <a:p>
            <a:r>
              <a:rPr lang="en-US" dirty="0"/>
              <a:t>With the EIC project having received the CD1 approval in June 2021, and with the project moving towards CD2, the EIC project team is aiming to advance the progress on defining the areas of collaboration and possible contribution from potential partners well before CD2. </a:t>
            </a:r>
          </a:p>
          <a:p>
            <a:r>
              <a:rPr lang="en-US" sz="2400" dirty="0">
                <a:solidFill>
                  <a:srgbClr val="00B0F0"/>
                </a:solidFill>
              </a:rPr>
              <a:t>Unlike the 2020 workshop which included broad overview of EIC and related accelerator technology topics, this Accelerator Partnership Workshop will focus primarily on the areas where there are advanced technical discussions between the EIC Project and potential partners regarding collaboration and technical scope of work. </a:t>
            </a:r>
          </a:p>
        </p:txBody>
      </p:sp>
      <p:pic>
        <p:nvPicPr>
          <p:cNvPr id="6" name="Picture 5" descr="A picture containing icon&#10;&#10;Description automatically generated">
            <a:extLst>
              <a:ext uri="{FF2B5EF4-FFF2-40B4-BE49-F238E27FC236}">
                <a16:creationId xmlns:a16="http://schemas.microsoft.com/office/drawing/2014/main" id="{E5AFBDFC-11D4-4C2A-820F-BB389B483338}"/>
              </a:ext>
            </a:extLst>
          </p:cNvPr>
          <p:cNvPicPr>
            <a:picLocks noChangeAspect="1"/>
          </p:cNvPicPr>
          <p:nvPr/>
        </p:nvPicPr>
        <p:blipFill rotWithShape="1">
          <a:blip r:embed="rId2"/>
          <a:srcRect l="13016" t="8889" r="9207" b="8572"/>
          <a:stretch/>
        </p:blipFill>
        <p:spPr>
          <a:xfrm>
            <a:off x="10935022" y="53394"/>
            <a:ext cx="1172963" cy="1244777"/>
          </a:xfrm>
          <a:prstGeom prst="rect">
            <a:avLst/>
          </a:prstGeom>
        </p:spPr>
      </p:pic>
    </p:spTree>
    <p:extLst>
      <p:ext uri="{BB962C8B-B14F-4D97-AF65-F5344CB8AC3E}">
        <p14:creationId xmlns:p14="http://schemas.microsoft.com/office/powerpoint/2010/main" val="3663927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19AA23-1252-415E-8472-E812FBF6F49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12192000" cy="6783572"/>
          </a:xfrm>
          <a:prstGeom prst="rect">
            <a:avLst/>
          </a:prstGeom>
        </p:spPr>
      </p:pic>
      <p:sp>
        <p:nvSpPr>
          <p:cNvPr id="4" name="Rectangle 3">
            <a:extLst>
              <a:ext uri="{FF2B5EF4-FFF2-40B4-BE49-F238E27FC236}">
                <a16:creationId xmlns:a16="http://schemas.microsoft.com/office/drawing/2014/main" id="{4DAC63CD-CFCA-47EA-B312-558FC9D9AEA7}"/>
              </a:ext>
            </a:extLst>
          </p:cNvPr>
          <p:cNvSpPr/>
          <p:nvPr/>
        </p:nvSpPr>
        <p:spPr>
          <a:xfrm>
            <a:off x="221226" y="4976933"/>
            <a:ext cx="11754464" cy="958646"/>
          </a:xfrm>
          <a:prstGeom prst="rect">
            <a:avLst/>
          </a:prstGeom>
          <a:solidFill>
            <a:srgbClr val="00B0F0">
              <a:alpha val="9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400" dirty="0"/>
              <a:t>TRIUMF has five decades of experience in building a rich particle accelerator infrastructure that enables cutting-edge research while growing accelerator expertise.</a:t>
            </a:r>
          </a:p>
          <a:p>
            <a:pPr algn="just"/>
            <a:endParaRPr lang="en-US" sz="2400" dirty="0"/>
          </a:p>
        </p:txBody>
      </p:sp>
      <p:sp>
        <p:nvSpPr>
          <p:cNvPr id="7" name="Rectangle 6">
            <a:extLst>
              <a:ext uri="{FF2B5EF4-FFF2-40B4-BE49-F238E27FC236}">
                <a16:creationId xmlns:a16="http://schemas.microsoft.com/office/drawing/2014/main" id="{BA103B0F-00B2-4B60-B02F-5F165D559445}"/>
              </a:ext>
            </a:extLst>
          </p:cNvPr>
          <p:cNvSpPr/>
          <p:nvPr/>
        </p:nvSpPr>
        <p:spPr>
          <a:xfrm>
            <a:off x="232352" y="5935579"/>
            <a:ext cx="11754464" cy="538964"/>
          </a:xfrm>
          <a:prstGeom prst="rect">
            <a:avLst/>
          </a:prstGeom>
          <a:solidFill>
            <a:srgbClr val="00B0F0">
              <a:alpha val="9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CA" sz="2400" dirty="0">
                <a:solidFill>
                  <a:srgbClr val="FFFFFF"/>
                </a:solidFill>
              </a:rPr>
              <a:t>TRIUMF is Canada’s particle accelerator centre.</a:t>
            </a:r>
          </a:p>
        </p:txBody>
      </p:sp>
    </p:spTree>
    <p:extLst>
      <p:ext uri="{BB962C8B-B14F-4D97-AF65-F5344CB8AC3E}">
        <p14:creationId xmlns:p14="http://schemas.microsoft.com/office/powerpoint/2010/main" val="361546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D29BC-1687-4ECB-8D74-46A31CA01393}"/>
              </a:ext>
            </a:extLst>
          </p:cNvPr>
          <p:cNvSpPr>
            <a:spLocks noGrp="1"/>
          </p:cNvSpPr>
          <p:nvPr>
            <p:ph type="title"/>
          </p:nvPr>
        </p:nvSpPr>
        <p:spPr>
          <a:xfrm>
            <a:off x="2408843" y="402707"/>
            <a:ext cx="8065193" cy="676102"/>
          </a:xfrm>
        </p:spPr>
        <p:txBody>
          <a:bodyPr/>
          <a:lstStyle/>
          <a:p>
            <a:r>
              <a:rPr lang="en-US" dirty="0"/>
              <a:t>2021 EIC Accelerator Partnership Workshop organization</a:t>
            </a:r>
            <a:endParaRPr lang="en-CA" dirty="0"/>
          </a:p>
        </p:txBody>
      </p:sp>
      <p:sp>
        <p:nvSpPr>
          <p:cNvPr id="4" name="TextBox 3">
            <a:extLst>
              <a:ext uri="{FF2B5EF4-FFF2-40B4-BE49-F238E27FC236}">
                <a16:creationId xmlns:a16="http://schemas.microsoft.com/office/drawing/2014/main" id="{96A47766-4967-4EE8-B2B3-9D4000F20E22}"/>
              </a:ext>
            </a:extLst>
          </p:cNvPr>
          <p:cNvSpPr txBox="1"/>
          <p:nvPr/>
        </p:nvSpPr>
        <p:spPr>
          <a:xfrm>
            <a:off x="471055" y="1833725"/>
            <a:ext cx="5467926" cy="4339650"/>
          </a:xfrm>
          <a:prstGeom prst="rect">
            <a:avLst/>
          </a:prstGeom>
          <a:noFill/>
        </p:spPr>
        <p:txBody>
          <a:bodyPr wrap="square">
            <a:spAutoFit/>
          </a:bodyPr>
          <a:lstStyle/>
          <a:p>
            <a:r>
              <a:rPr lang="en-CA" sz="2400" dirty="0"/>
              <a:t>The workshop has over 227 registered</a:t>
            </a:r>
            <a:br>
              <a:rPr lang="en-CA" sz="2400" dirty="0"/>
            </a:br>
            <a:r>
              <a:rPr lang="en-CA" sz="2400" dirty="0"/>
              <a:t>participants who will discuss </a:t>
            </a:r>
            <a:br>
              <a:rPr lang="en-CA" sz="2400" dirty="0"/>
            </a:br>
            <a:endParaRPr lang="en-CA" sz="2400" dirty="0"/>
          </a:p>
          <a:p>
            <a:pPr marL="461963" indent="-285750">
              <a:buClr>
                <a:srgbClr val="00B0F0"/>
              </a:buClr>
              <a:buFont typeface="Wingdings" panose="05000000000000000000" pitchFamily="2" charset="2"/>
              <a:buChar char="§"/>
            </a:pPr>
            <a:r>
              <a:rPr lang="en-CA" dirty="0"/>
              <a:t>Crab Cavities </a:t>
            </a:r>
          </a:p>
          <a:p>
            <a:pPr marL="461963" indent="-285750">
              <a:buClr>
                <a:srgbClr val="00B0F0"/>
              </a:buClr>
              <a:buFont typeface="Wingdings" panose="05000000000000000000" pitchFamily="2" charset="2"/>
              <a:buChar char="§"/>
            </a:pPr>
            <a:r>
              <a:rPr lang="en-CA" dirty="0"/>
              <a:t>IR SC magnets and spin rotators </a:t>
            </a:r>
          </a:p>
          <a:p>
            <a:pPr marL="461963" indent="-285750">
              <a:buClr>
                <a:srgbClr val="00B0F0"/>
              </a:buClr>
              <a:buFont typeface="Wingdings" panose="05000000000000000000" pitchFamily="2" charset="2"/>
              <a:buChar char="§"/>
            </a:pPr>
            <a:r>
              <a:rPr lang="en-CA" dirty="0"/>
              <a:t>Second IR based on Nb</a:t>
            </a:r>
            <a:r>
              <a:rPr lang="en-CA" baseline="-25000" dirty="0"/>
              <a:t>3</a:t>
            </a:r>
            <a:r>
              <a:rPr lang="en-CA" dirty="0"/>
              <a:t>Sn option</a:t>
            </a:r>
          </a:p>
          <a:p>
            <a:pPr marL="461963" indent="-285750">
              <a:buClr>
                <a:srgbClr val="00B0F0"/>
              </a:buClr>
              <a:buFont typeface="Wingdings" panose="05000000000000000000" pitchFamily="2" charset="2"/>
              <a:buChar char="§"/>
            </a:pPr>
            <a:r>
              <a:rPr lang="en-CA" dirty="0"/>
              <a:t>HSR and ESR vacuum system  </a:t>
            </a:r>
          </a:p>
          <a:p>
            <a:pPr marL="461963" indent="-285750">
              <a:buClr>
                <a:srgbClr val="00B0F0"/>
              </a:buClr>
              <a:buFont typeface="Wingdings" panose="05000000000000000000" pitchFamily="2" charset="2"/>
              <a:buChar char="§"/>
            </a:pPr>
            <a:r>
              <a:rPr lang="en-CA" dirty="0"/>
              <a:t>ESR high current elements</a:t>
            </a:r>
          </a:p>
          <a:p>
            <a:pPr marL="461963" indent="-285750">
              <a:buClr>
                <a:srgbClr val="00B0F0"/>
              </a:buClr>
              <a:buFont typeface="Wingdings" panose="05000000000000000000" pitchFamily="2" charset="2"/>
              <a:buChar char="§"/>
            </a:pPr>
            <a:r>
              <a:rPr lang="en-CA" dirty="0"/>
              <a:t>ESR SRF and CM</a:t>
            </a:r>
          </a:p>
          <a:p>
            <a:pPr marL="461963" indent="-285750">
              <a:buClr>
                <a:srgbClr val="00B0F0"/>
              </a:buClr>
              <a:buFont typeface="Wingdings" panose="05000000000000000000" pitchFamily="2" charset="2"/>
              <a:buChar char="§"/>
            </a:pPr>
            <a:r>
              <a:rPr lang="en-CA" dirty="0"/>
              <a:t>Lessons from </a:t>
            </a:r>
            <a:r>
              <a:rPr lang="en-CA" dirty="0" err="1"/>
              <a:t>SuperKEKB</a:t>
            </a:r>
            <a:r>
              <a:rPr lang="en-CA" dirty="0"/>
              <a:t> </a:t>
            </a:r>
          </a:p>
          <a:p>
            <a:pPr marL="461963" indent="-285750">
              <a:buClr>
                <a:srgbClr val="00B0F0"/>
              </a:buClr>
              <a:buFont typeface="Wingdings" panose="05000000000000000000" pitchFamily="2" charset="2"/>
              <a:buChar char="§"/>
            </a:pPr>
            <a:r>
              <a:rPr lang="en-CA" dirty="0"/>
              <a:t>Machine Detector Interface (MDI),</a:t>
            </a:r>
            <a:br>
              <a:rPr lang="en-CA" dirty="0"/>
            </a:br>
            <a:r>
              <a:rPr lang="en-CA" dirty="0"/>
              <a:t>First and Second IR </a:t>
            </a:r>
            <a:br>
              <a:rPr lang="en-CA" dirty="0"/>
            </a:br>
            <a:endParaRPr lang="en-CA" dirty="0"/>
          </a:p>
          <a:p>
            <a:pPr marL="92075">
              <a:buClr>
                <a:srgbClr val="00B0F0"/>
              </a:buClr>
            </a:pPr>
            <a:r>
              <a:rPr lang="en-CA" sz="2400" dirty="0"/>
              <a:t>in the next 2.5 days</a:t>
            </a:r>
          </a:p>
        </p:txBody>
      </p:sp>
      <p:pic>
        <p:nvPicPr>
          <p:cNvPr id="5" name="Picture 4" descr="A picture containing icon&#10;&#10;Description automatically generated">
            <a:extLst>
              <a:ext uri="{FF2B5EF4-FFF2-40B4-BE49-F238E27FC236}">
                <a16:creationId xmlns:a16="http://schemas.microsoft.com/office/drawing/2014/main" id="{464CDF7F-4CDD-45BB-81B5-D3478519D739}"/>
              </a:ext>
            </a:extLst>
          </p:cNvPr>
          <p:cNvPicPr>
            <a:picLocks noChangeAspect="1"/>
          </p:cNvPicPr>
          <p:nvPr/>
        </p:nvPicPr>
        <p:blipFill rotWithShape="1">
          <a:blip r:embed="rId2"/>
          <a:srcRect l="13016" t="8889" r="9207" b="8572"/>
          <a:stretch/>
        </p:blipFill>
        <p:spPr>
          <a:xfrm>
            <a:off x="10935022" y="53394"/>
            <a:ext cx="1172963" cy="1244777"/>
          </a:xfrm>
          <a:prstGeom prst="rect">
            <a:avLst/>
          </a:prstGeom>
        </p:spPr>
      </p:pic>
      <p:sp>
        <p:nvSpPr>
          <p:cNvPr id="6" name="TextBox 5">
            <a:extLst>
              <a:ext uri="{FF2B5EF4-FFF2-40B4-BE49-F238E27FC236}">
                <a16:creationId xmlns:a16="http://schemas.microsoft.com/office/drawing/2014/main" id="{5C43AD5F-6D85-4E0E-893E-DC98F76A034E}"/>
              </a:ext>
            </a:extLst>
          </p:cNvPr>
          <p:cNvSpPr txBox="1"/>
          <p:nvPr/>
        </p:nvSpPr>
        <p:spPr>
          <a:xfrm>
            <a:off x="6557820" y="2221652"/>
            <a:ext cx="5163125" cy="3847207"/>
          </a:xfrm>
          <a:prstGeom prst="rect">
            <a:avLst/>
          </a:prstGeom>
          <a:noFill/>
          <a:ln w="19050">
            <a:solidFill>
              <a:srgbClr val="00B0F0"/>
            </a:solidFill>
          </a:ln>
        </p:spPr>
        <p:txBody>
          <a:bodyPr wrap="square">
            <a:spAutoFit/>
          </a:bodyPr>
          <a:lstStyle/>
          <a:p>
            <a:r>
              <a:rPr lang="en-CA" sz="2000" dirty="0"/>
              <a:t>Organizing Committee</a:t>
            </a:r>
          </a:p>
          <a:p>
            <a:pPr marL="442913" indent="-285750">
              <a:buClr>
                <a:srgbClr val="00B0F0"/>
              </a:buClr>
              <a:buFont typeface="Wingdings" panose="05000000000000000000" pitchFamily="2" charset="2"/>
              <a:buChar char="§"/>
            </a:pPr>
            <a:r>
              <a:rPr lang="en-CA" sz="1600" dirty="0"/>
              <a:t>Oliver Kester (TRIUMF, Canada) Co-Chair – LOC</a:t>
            </a:r>
          </a:p>
          <a:p>
            <a:pPr marL="442913" indent="-285750">
              <a:buClr>
                <a:srgbClr val="00B0F0"/>
              </a:buClr>
              <a:buFont typeface="Wingdings" panose="05000000000000000000" pitchFamily="2" charset="2"/>
              <a:buChar char="§"/>
            </a:pPr>
            <a:r>
              <a:rPr lang="en-CA" sz="1600" dirty="0"/>
              <a:t>Andrei Seryi (</a:t>
            </a:r>
            <a:r>
              <a:rPr lang="en-CA" sz="1600" dirty="0" err="1"/>
              <a:t>JLab</a:t>
            </a:r>
            <a:r>
              <a:rPr lang="en-CA" sz="1600" dirty="0"/>
              <a:t>, USA) Co-Chair – LOC</a:t>
            </a:r>
          </a:p>
          <a:p>
            <a:pPr marL="442913" indent="-285750">
              <a:buClr>
                <a:srgbClr val="00B0F0"/>
              </a:buClr>
              <a:buFont typeface="Wingdings" panose="05000000000000000000" pitchFamily="2" charset="2"/>
              <a:buChar char="§"/>
            </a:pPr>
            <a:r>
              <a:rPr lang="en-CA" sz="1600" dirty="0"/>
              <a:t>Bob Laxdal (TRIUMF, Canada) – LOC</a:t>
            </a:r>
          </a:p>
          <a:p>
            <a:pPr marL="442913" indent="-285750">
              <a:buClr>
                <a:srgbClr val="00B0F0"/>
              </a:buClr>
              <a:buFont typeface="Wingdings" panose="05000000000000000000" pitchFamily="2" charset="2"/>
              <a:buChar char="§"/>
            </a:pPr>
            <a:r>
              <a:rPr lang="en-CA" sz="1600" dirty="0"/>
              <a:t>Silke Bergelt-Bruckner (TRIUMF, Canada) – LOC</a:t>
            </a:r>
          </a:p>
          <a:p>
            <a:pPr marL="442913" indent="-285750">
              <a:buClr>
                <a:srgbClr val="00B0F0"/>
              </a:buClr>
              <a:buFont typeface="Wingdings" panose="05000000000000000000" pitchFamily="2" charset="2"/>
              <a:buChar char="§"/>
            </a:pPr>
            <a:r>
              <a:rPr lang="en-CA" sz="1600" dirty="0"/>
              <a:t>Ferdinand </a:t>
            </a:r>
            <a:r>
              <a:rPr lang="en-CA" sz="1600" dirty="0" err="1"/>
              <a:t>Willeke</a:t>
            </a:r>
            <a:r>
              <a:rPr lang="en-CA" sz="1600" dirty="0"/>
              <a:t> (BNL, USA) – LOC</a:t>
            </a:r>
          </a:p>
          <a:p>
            <a:pPr marL="442913" indent="-285750">
              <a:buClr>
                <a:srgbClr val="00B0F0"/>
              </a:buClr>
              <a:buFont typeface="Wingdings" panose="05000000000000000000" pitchFamily="2" charset="2"/>
              <a:buChar char="§"/>
            </a:pPr>
            <a:r>
              <a:rPr lang="en-CA" sz="1600" dirty="0"/>
              <a:t>Graeme Burt (Cockcroft Institute, UK)</a:t>
            </a:r>
          </a:p>
          <a:p>
            <a:pPr marL="442913" indent="-285750">
              <a:buClr>
                <a:srgbClr val="00B0F0"/>
              </a:buClr>
              <a:buFont typeface="Wingdings" panose="05000000000000000000" pitchFamily="2" charset="2"/>
              <a:buChar char="§"/>
            </a:pPr>
            <a:r>
              <a:rPr lang="en-CA" sz="1600" dirty="0"/>
              <a:t>Peter Williams (Cockcroft Institute, UK)</a:t>
            </a:r>
          </a:p>
          <a:p>
            <a:pPr marL="442913" indent="-285750">
              <a:buClr>
                <a:srgbClr val="00B0F0"/>
              </a:buClr>
              <a:buFont typeface="Wingdings" panose="05000000000000000000" pitchFamily="2" charset="2"/>
              <a:buChar char="§"/>
            </a:pPr>
            <a:r>
              <a:rPr lang="en-CA" sz="1600" dirty="0"/>
              <a:t>Pierre Vedrine (CEA </a:t>
            </a:r>
            <a:r>
              <a:rPr lang="en-CA" sz="1600" dirty="0" err="1"/>
              <a:t>Saclay</a:t>
            </a:r>
            <a:r>
              <a:rPr lang="en-CA" sz="1600" dirty="0"/>
              <a:t>, France)</a:t>
            </a:r>
          </a:p>
          <a:p>
            <a:pPr marL="442913" indent="-285750">
              <a:buClr>
                <a:srgbClr val="00B0F0"/>
              </a:buClr>
              <a:buFont typeface="Wingdings" panose="05000000000000000000" pitchFamily="2" charset="2"/>
              <a:buChar char="§"/>
            </a:pPr>
            <a:r>
              <a:rPr lang="en-CA" sz="1600" dirty="0"/>
              <a:t>Walid </a:t>
            </a:r>
            <a:r>
              <a:rPr lang="en-CA" sz="1600" dirty="0" err="1"/>
              <a:t>Kaabi</a:t>
            </a:r>
            <a:r>
              <a:rPr lang="en-CA" sz="1600" dirty="0"/>
              <a:t> (</a:t>
            </a:r>
            <a:r>
              <a:rPr lang="en-CA" sz="1600" dirty="0" err="1"/>
              <a:t>IJCLab</a:t>
            </a:r>
            <a:r>
              <a:rPr lang="en-CA" sz="1600" dirty="0"/>
              <a:t>, France)</a:t>
            </a:r>
          </a:p>
          <a:p>
            <a:pPr marL="442913" indent="-285750">
              <a:buClr>
                <a:srgbClr val="00B0F0"/>
              </a:buClr>
              <a:buFont typeface="Wingdings" panose="05000000000000000000" pitchFamily="2" charset="2"/>
              <a:buChar char="§"/>
            </a:pPr>
            <a:r>
              <a:rPr lang="en-CA" sz="1600" dirty="0"/>
              <a:t>Roberto Cimino (INFN, Italy)</a:t>
            </a:r>
          </a:p>
          <a:p>
            <a:pPr marL="442913" indent="-285750">
              <a:buClr>
                <a:srgbClr val="00B0F0"/>
              </a:buClr>
              <a:buFont typeface="Wingdings" panose="05000000000000000000" pitchFamily="2" charset="2"/>
              <a:buChar char="§"/>
            </a:pPr>
            <a:r>
              <a:rPr lang="en-CA" sz="1600" dirty="0"/>
              <a:t>Roberto </a:t>
            </a:r>
            <a:r>
              <a:rPr lang="en-CA" sz="1600" dirty="0" err="1"/>
              <a:t>Losito</a:t>
            </a:r>
            <a:r>
              <a:rPr lang="en-CA" sz="1600" dirty="0"/>
              <a:t> (CERN, Switzerland)</a:t>
            </a:r>
          </a:p>
          <a:p>
            <a:pPr marL="442913" indent="-285750">
              <a:buClr>
                <a:srgbClr val="00B0F0"/>
              </a:buClr>
              <a:buFont typeface="Wingdings" panose="05000000000000000000" pitchFamily="2" charset="2"/>
              <a:buChar char="§"/>
            </a:pPr>
            <a:r>
              <a:rPr lang="en-CA" sz="1600" dirty="0"/>
              <a:t>Makoto </a:t>
            </a:r>
            <a:r>
              <a:rPr lang="en-CA" sz="1600" dirty="0" err="1"/>
              <a:t>Tobiyama</a:t>
            </a:r>
            <a:r>
              <a:rPr lang="en-CA" sz="1600" dirty="0"/>
              <a:t> (KEK, Japan)</a:t>
            </a:r>
          </a:p>
          <a:p>
            <a:pPr marL="442913" indent="-285750">
              <a:buClr>
                <a:srgbClr val="00B0F0"/>
              </a:buClr>
              <a:buFont typeface="Wingdings" panose="05000000000000000000" pitchFamily="2" charset="2"/>
              <a:buChar char="§"/>
            </a:pPr>
            <a:r>
              <a:rPr lang="en-CA" sz="1600" dirty="0"/>
              <a:t>In Soo Ko (PAL, S. Korea)</a:t>
            </a:r>
          </a:p>
          <a:p>
            <a:pPr marL="442913" indent="-285750">
              <a:buClr>
                <a:srgbClr val="00B0F0"/>
              </a:buClr>
              <a:buFont typeface="Wingdings" panose="05000000000000000000" pitchFamily="2" charset="2"/>
              <a:buChar char="§"/>
            </a:pPr>
            <a:r>
              <a:rPr lang="en-CA" sz="1600" dirty="0"/>
              <a:t>Bernd </a:t>
            </a:r>
            <a:r>
              <a:rPr lang="en-CA" sz="1600" dirty="0" err="1"/>
              <a:t>Surrow</a:t>
            </a:r>
            <a:r>
              <a:rPr lang="en-CA" sz="1600" dirty="0"/>
              <a:t> (EIC UG)</a:t>
            </a:r>
          </a:p>
        </p:txBody>
      </p:sp>
    </p:spTree>
    <p:extLst>
      <p:ext uri="{BB962C8B-B14F-4D97-AF65-F5344CB8AC3E}">
        <p14:creationId xmlns:p14="http://schemas.microsoft.com/office/powerpoint/2010/main" val="216372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D29BC-1687-4ECB-8D74-46A31CA01393}"/>
              </a:ext>
            </a:extLst>
          </p:cNvPr>
          <p:cNvSpPr>
            <a:spLocks noGrp="1"/>
          </p:cNvSpPr>
          <p:nvPr>
            <p:ph type="title"/>
          </p:nvPr>
        </p:nvSpPr>
        <p:spPr>
          <a:xfrm>
            <a:off x="2408843" y="402707"/>
            <a:ext cx="8065193" cy="676102"/>
          </a:xfrm>
        </p:spPr>
        <p:txBody>
          <a:bodyPr/>
          <a:lstStyle/>
          <a:p>
            <a:r>
              <a:rPr lang="en-US" dirty="0"/>
              <a:t>Workshop reminder</a:t>
            </a:r>
            <a:endParaRPr lang="en-CA" dirty="0"/>
          </a:p>
        </p:txBody>
      </p:sp>
      <p:sp>
        <p:nvSpPr>
          <p:cNvPr id="4" name="TextBox 3">
            <a:extLst>
              <a:ext uri="{FF2B5EF4-FFF2-40B4-BE49-F238E27FC236}">
                <a16:creationId xmlns:a16="http://schemas.microsoft.com/office/drawing/2014/main" id="{96A47766-4967-4EE8-B2B3-9D4000F20E22}"/>
              </a:ext>
            </a:extLst>
          </p:cNvPr>
          <p:cNvSpPr txBox="1"/>
          <p:nvPr/>
        </p:nvSpPr>
        <p:spPr>
          <a:xfrm>
            <a:off x="193166" y="1490282"/>
            <a:ext cx="8839200" cy="4708981"/>
          </a:xfrm>
          <a:prstGeom prst="rect">
            <a:avLst/>
          </a:prstGeom>
          <a:noFill/>
        </p:spPr>
        <p:txBody>
          <a:bodyPr wrap="square">
            <a:spAutoFit/>
          </a:bodyPr>
          <a:lstStyle/>
          <a:p>
            <a:pPr marL="457200" indent="-457200">
              <a:spcAft>
                <a:spcPts val="600"/>
              </a:spcAft>
              <a:buClr>
                <a:srgbClr val="00B0F0"/>
              </a:buClr>
              <a:buFont typeface="+mj-lt"/>
              <a:buAutoNum type="arabicPeriod"/>
            </a:pPr>
            <a:r>
              <a:rPr lang="en-US" sz="2000" dirty="0"/>
              <a:t>ZOOM engagement:</a:t>
            </a:r>
          </a:p>
          <a:p>
            <a:pPr marL="914400" lvl="1" indent="-457200">
              <a:spcAft>
                <a:spcPts val="600"/>
              </a:spcAft>
              <a:buClr>
                <a:srgbClr val="00B0F0"/>
              </a:buClr>
              <a:buFont typeface="+mj-lt"/>
              <a:buAutoNum type="alphaLcParenR"/>
            </a:pPr>
            <a:r>
              <a:rPr lang="en-US" sz="2000" dirty="0"/>
              <a:t>When you connect to the meeting and if you are not speaking, please be muted</a:t>
            </a:r>
          </a:p>
          <a:p>
            <a:pPr marL="914400" lvl="1" indent="-457200">
              <a:spcAft>
                <a:spcPts val="600"/>
              </a:spcAft>
              <a:buClr>
                <a:srgbClr val="00B0F0"/>
              </a:buClr>
              <a:buFont typeface="+mj-lt"/>
              <a:buAutoNum type="alphaLcParenR"/>
            </a:pPr>
            <a:r>
              <a:rPr lang="en-US" sz="2000" dirty="0"/>
              <a:t>If you have a question, you can either write it in the “Chat” window or use the “Raise Hand” function under “Reactions”</a:t>
            </a:r>
          </a:p>
          <a:p>
            <a:pPr marL="457200" indent="-457200">
              <a:spcAft>
                <a:spcPts val="600"/>
              </a:spcAft>
              <a:buClr>
                <a:srgbClr val="00B0F0"/>
              </a:buClr>
              <a:buFont typeface="+mj-lt"/>
              <a:buAutoNum type="arabicPeriod"/>
            </a:pPr>
            <a:r>
              <a:rPr lang="en-US" sz="2000" dirty="0"/>
              <a:t>Speakers are asked to stay in their allotted time, which</a:t>
            </a:r>
            <a:br>
              <a:rPr lang="en-US" sz="2000" dirty="0"/>
            </a:br>
            <a:r>
              <a:rPr lang="en-US" sz="2000" dirty="0"/>
              <a:t>includes time for questions. Discussion and questions</a:t>
            </a:r>
            <a:br>
              <a:rPr lang="en-US" sz="2000" dirty="0"/>
            </a:br>
            <a:r>
              <a:rPr lang="en-US" sz="2000" dirty="0"/>
              <a:t>are an important part of a workshop.</a:t>
            </a:r>
          </a:p>
          <a:p>
            <a:pPr marL="457200" indent="-457200">
              <a:spcAft>
                <a:spcPts val="600"/>
              </a:spcAft>
              <a:buClr>
                <a:srgbClr val="00B0F0"/>
              </a:buClr>
              <a:buFont typeface="+mj-lt"/>
              <a:buAutoNum type="arabicPeriod"/>
            </a:pPr>
            <a:r>
              <a:rPr lang="en-US" sz="2000" dirty="0"/>
              <a:t>Conveners need to keep time of the talks and sessions.</a:t>
            </a:r>
            <a:br>
              <a:rPr lang="en-US" sz="2000" dirty="0"/>
            </a:br>
            <a:r>
              <a:rPr lang="en-US" sz="2000" dirty="0"/>
              <a:t>All sessions are sequential and delayed</a:t>
            </a:r>
            <a:br>
              <a:rPr lang="en-US" sz="2000" dirty="0"/>
            </a:br>
            <a:r>
              <a:rPr lang="en-US" sz="2000" dirty="0"/>
              <a:t>sessions have impact on all sessions</a:t>
            </a:r>
            <a:br>
              <a:rPr lang="en-US" sz="2000" dirty="0"/>
            </a:br>
            <a:r>
              <a:rPr lang="en-US" sz="2000" dirty="0"/>
              <a:t>until we have a long break.</a:t>
            </a:r>
            <a:br>
              <a:rPr lang="en-US" sz="2000" dirty="0"/>
            </a:br>
            <a:r>
              <a:rPr lang="en-US" sz="2000" dirty="0"/>
              <a:t>We have NOT scheduled coffee breaks</a:t>
            </a:r>
            <a:br>
              <a:rPr lang="en-US" sz="2000" dirty="0"/>
            </a:br>
            <a:r>
              <a:rPr lang="en-US" sz="2000" dirty="0"/>
              <a:t>between sessions (nor can we provide coffee, sorry for that).</a:t>
            </a:r>
          </a:p>
        </p:txBody>
      </p:sp>
      <p:pic>
        <p:nvPicPr>
          <p:cNvPr id="5" name="Picture 4" descr="A picture containing icon&#10;&#10;Description automatically generated">
            <a:extLst>
              <a:ext uri="{FF2B5EF4-FFF2-40B4-BE49-F238E27FC236}">
                <a16:creationId xmlns:a16="http://schemas.microsoft.com/office/drawing/2014/main" id="{464CDF7F-4CDD-45BB-81B5-D3478519D739}"/>
              </a:ext>
            </a:extLst>
          </p:cNvPr>
          <p:cNvPicPr>
            <a:picLocks noChangeAspect="1"/>
          </p:cNvPicPr>
          <p:nvPr/>
        </p:nvPicPr>
        <p:blipFill rotWithShape="1">
          <a:blip r:embed="rId2"/>
          <a:srcRect l="13016" t="8889" r="9207" b="8572"/>
          <a:stretch/>
        </p:blipFill>
        <p:spPr>
          <a:xfrm>
            <a:off x="10935022" y="53394"/>
            <a:ext cx="1172963" cy="1244777"/>
          </a:xfrm>
          <a:prstGeom prst="rect">
            <a:avLst/>
          </a:prstGeom>
        </p:spPr>
      </p:pic>
      <p:pic>
        <p:nvPicPr>
          <p:cNvPr id="9" name="Picture 8">
            <a:extLst>
              <a:ext uri="{FF2B5EF4-FFF2-40B4-BE49-F238E27FC236}">
                <a16:creationId xmlns:a16="http://schemas.microsoft.com/office/drawing/2014/main" id="{56FFC548-EAF0-4379-A902-BC3738658C8D}"/>
              </a:ext>
            </a:extLst>
          </p:cNvPr>
          <p:cNvPicPr>
            <a:picLocks noChangeAspect="1"/>
          </p:cNvPicPr>
          <p:nvPr/>
        </p:nvPicPr>
        <p:blipFill>
          <a:blip r:embed="rId3"/>
          <a:stretch>
            <a:fillRect/>
          </a:stretch>
        </p:blipFill>
        <p:spPr>
          <a:xfrm>
            <a:off x="9493352" y="1008610"/>
            <a:ext cx="820624" cy="1743824"/>
          </a:xfrm>
          <a:prstGeom prst="rect">
            <a:avLst/>
          </a:prstGeom>
        </p:spPr>
      </p:pic>
      <p:pic>
        <p:nvPicPr>
          <p:cNvPr id="10" name="Picture 9">
            <a:extLst>
              <a:ext uri="{FF2B5EF4-FFF2-40B4-BE49-F238E27FC236}">
                <a16:creationId xmlns:a16="http://schemas.microsoft.com/office/drawing/2014/main" id="{752162E5-7910-4D1A-83B5-CD3B1177B0F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5996"/>
          <a:stretch/>
        </p:blipFill>
        <p:spPr>
          <a:xfrm>
            <a:off x="7278255" y="3120036"/>
            <a:ext cx="4642361" cy="676102"/>
          </a:xfrm>
          <a:prstGeom prst="rect">
            <a:avLst/>
          </a:prstGeom>
        </p:spPr>
      </p:pic>
      <p:grpSp>
        <p:nvGrpSpPr>
          <p:cNvPr id="15" name="Group 14">
            <a:extLst>
              <a:ext uri="{FF2B5EF4-FFF2-40B4-BE49-F238E27FC236}">
                <a16:creationId xmlns:a16="http://schemas.microsoft.com/office/drawing/2014/main" id="{1EC186C7-75E3-423E-886C-CF5EACF9D5B9}"/>
              </a:ext>
            </a:extLst>
          </p:cNvPr>
          <p:cNvGrpSpPr/>
          <p:nvPr/>
        </p:nvGrpSpPr>
        <p:grpSpPr>
          <a:xfrm>
            <a:off x="5722761" y="3927154"/>
            <a:ext cx="6197855" cy="1564641"/>
            <a:chOff x="4276181" y="4191461"/>
            <a:chExt cx="6197855" cy="1564641"/>
          </a:xfrm>
        </p:grpSpPr>
        <p:pic>
          <p:nvPicPr>
            <p:cNvPr id="14" name="Picture 13">
              <a:extLst>
                <a:ext uri="{FF2B5EF4-FFF2-40B4-BE49-F238E27FC236}">
                  <a16:creationId xmlns:a16="http://schemas.microsoft.com/office/drawing/2014/main" id="{94DBE953-5877-4BE1-9136-DE843C835FF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276181" y="5080000"/>
              <a:ext cx="5726802" cy="676102"/>
            </a:xfrm>
            <a:prstGeom prst="rect">
              <a:avLst/>
            </a:prstGeom>
          </p:spPr>
        </p:pic>
        <p:pic>
          <p:nvPicPr>
            <p:cNvPr id="13" name="Picture 12">
              <a:extLst>
                <a:ext uri="{FF2B5EF4-FFF2-40B4-BE49-F238E27FC236}">
                  <a16:creationId xmlns:a16="http://schemas.microsoft.com/office/drawing/2014/main" id="{8373B9A7-DE9B-40DE-A118-A7A237F7A51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326265" y="4191461"/>
              <a:ext cx="3147771" cy="913479"/>
            </a:xfrm>
            <a:prstGeom prst="rect">
              <a:avLst/>
            </a:prstGeom>
          </p:spPr>
        </p:pic>
      </p:grpSp>
      <p:sp>
        <p:nvSpPr>
          <p:cNvPr id="16" name="Oval 15">
            <a:extLst>
              <a:ext uri="{FF2B5EF4-FFF2-40B4-BE49-F238E27FC236}">
                <a16:creationId xmlns:a16="http://schemas.microsoft.com/office/drawing/2014/main" id="{CA509E95-D056-4F6F-930F-0FCDED09EF0E}"/>
              </a:ext>
            </a:extLst>
          </p:cNvPr>
          <p:cNvSpPr/>
          <p:nvPr/>
        </p:nvSpPr>
        <p:spPr>
          <a:xfrm>
            <a:off x="8506691" y="3120036"/>
            <a:ext cx="683491" cy="61144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Oval 16">
            <a:extLst>
              <a:ext uri="{FF2B5EF4-FFF2-40B4-BE49-F238E27FC236}">
                <a16:creationId xmlns:a16="http://schemas.microsoft.com/office/drawing/2014/main" id="{C061AFAA-7233-429A-B186-B5BCA660933D}"/>
              </a:ext>
            </a:extLst>
          </p:cNvPr>
          <p:cNvSpPr/>
          <p:nvPr/>
        </p:nvSpPr>
        <p:spPr>
          <a:xfrm>
            <a:off x="10088564" y="4820840"/>
            <a:ext cx="921182" cy="69483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9" name="Straight Connector 18">
            <a:extLst>
              <a:ext uri="{FF2B5EF4-FFF2-40B4-BE49-F238E27FC236}">
                <a16:creationId xmlns:a16="http://schemas.microsoft.com/office/drawing/2014/main" id="{D25F4955-7D59-4F57-847C-1F5C74EE2CD2}"/>
              </a:ext>
            </a:extLst>
          </p:cNvPr>
          <p:cNvCxnSpPr>
            <a:cxnSpLocks/>
          </p:cNvCxnSpPr>
          <p:nvPr/>
        </p:nvCxnSpPr>
        <p:spPr>
          <a:xfrm flipV="1">
            <a:off x="9261737" y="1021543"/>
            <a:ext cx="1283854" cy="154062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51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D29BC-1687-4ECB-8D74-46A31CA01393}"/>
              </a:ext>
            </a:extLst>
          </p:cNvPr>
          <p:cNvSpPr>
            <a:spLocks noGrp="1"/>
          </p:cNvSpPr>
          <p:nvPr>
            <p:ph type="title"/>
          </p:nvPr>
        </p:nvSpPr>
        <p:spPr>
          <a:xfrm>
            <a:off x="2408843" y="402707"/>
            <a:ext cx="8065193" cy="676102"/>
          </a:xfrm>
        </p:spPr>
        <p:txBody>
          <a:bodyPr/>
          <a:lstStyle/>
          <a:p>
            <a:r>
              <a:rPr lang="en-US" dirty="0"/>
              <a:t>2021 EIC Accelerator Partnership Workshop program</a:t>
            </a:r>
            <a:endParaRPr lang="en-CA" dirty="0"/>
          </a:p>
        </p:txBody>
      </p:sp>
      <p:pic>
        <p:nvPicPr>
          <p:cNvPr id="5" name="Picture 4" descr="A picture containing icon&#10;&#10;Description automatically generated">
            <a:extLst>
              <a:ext uri="{FF2B5EF4-FFF2-40B4-BE49-F238E27FC236}">
                <a16:creationId xmlns:a16="http://schemas.microsoft.com/office/drawing/2014/main" id="{464CDF7F-4CDD-45BB-81B5-D3478519D739}"/>
              </a:ext>
            </a:extLst>
          </p:cNvPr>
          <p:cNvPicPr>
            <a:picLocks noChangeAspect="1"/>
          </p:cNvPicPr>
          <p:nvPr/>
        </p:nvPicPr>
        <p:blipFill rotWithShape="1">
          <a:blip r:embed="rId2"/>
          <a:srcRect l="13016" t="8889" r="9207" b="8572"/>
          <a:stretch/>
        </p:blipFill>
        <p:spPr>
          <a:xfrm>
            <a:off x="10935022" y="53394"/>
            <a:ext cx="1172963" cy="1244777"/>
          </a:xfrm>
          <a:prstGeom prst="rect">
            <a:avLst/>
          </a:prstGeom>
        </p:spPr>
      </p:pic>
      <p:pic>
        <p:nvPicPr>
          <p:cNvPr id="6" name="Picture 5">
            <a:extLst>
              <a:ext uri="{FF2B5EF4-FFF2-40B4-BE49-F238E27FC236}">
                <a16:creationId xmlns:a16="http://schemas.microsoft.com/office/drawing/2014/main" id="{2425DEB7-85BD-4BB2-90FE-396C3AEB99BC}"/>
              </a:ext>
            </a:extLst>
          </p:cNvPr>
          <p:cNvPicPr>
            <a:picLocks noChangeAspect="1"/>
          </p:cNvPicPr>
          <p:nvPr/>
        </p:nvPicPr>
        <p:blipFill rotWithShape="1">
          <a:blip r:embed="rId3"/>
          <a:srcRect t="4753"/>
          <a:stretch/>
        </p:blipFill>
        <p:spPr>
          <a:xfrm>
            <a:off x="0" y="1485323"/>
            <a:ext cx="7682481" cy="3887354"/>
          </a:xfrm>
          <a:prstGeom prst="rect">
            <a:avLst/>
          </a:prstGeom>
        </p:spPr>
      </p:pic>
      <p:pic>
        <p:nvPicPr>
          <p:cNvPr id="7" name="Picture 6">
            <a:extLst>
              <a:ext uri="{FF2B5EF4-FFF2-40B4-BE49-F238E27FC236}">
                <a16:creationId xmlns:a16="http://schemas.microsoft.com/office/drawing/2014/main" id="{CAA45126-8D97-4DF4-BA26-F937FF285B0C}"/>
              </a:ext>
            </a:extLst>
          </p:cNvPr>
          <p:cNvPicPr>
            <a:picLocks noChangeAspect="1"/>
          </p:cNvPicPr>
          <p:nvPr/>
        </p:nvPicPr>
        <p:blipFill rotWithShape="1">
          <a:blip r:embed="rId4"/>
          <a:srcRect t="6054"/>
          <a:stretch/>
        </p:blipFill>
        <p:spPr>
          <a:xfrm>
            <a:off x="5235832" y="3332889"/>
            <a:ext cx="6956168" cy="3471717"/>
          </a:xfrm>
          <a:prstGeom prst="rect">
            <a:avLst/>
          </a:prstGeom>
        </p:spPr>
      </p:pic>
      <p:sp>
        <p:nvSpPr>
          <p:cNvPr id="9" name="TextBox 8">
            <a:extLst>
              <a:ext uri="{FF2B5EF4-FFF2-40B4-BE49-F238E27FC236}">
                <a16:creationId xmlns:a16="http://schemas.microsoft.com/office/drawing/2014/main" id="{47BC1119-BBFF-4EA1-9489-5DBD9E3D0F1D}"/>
              </a:ext>
            </a:extLst>
          </p:cNvPr>
          <p:cNvSpPr txBox="1"/>
          <p:nvPr/>
        </p:nvSpPr>
        <p:spPr>
          <a:xfrm>
            <a:off x="7682481" y="2130864"/>
            <a:ext cx="4291377" cy="400110"/>
          </a:xfrm>
          <a:prstGeom prst="rect">
            <a:avLst/>
          </a:prstGeom>
          <a:solidFill>
            <a:srgbClr val="0EC2FA"/>
          </a:solidFill>
          <a:ln>
            <a:solidFill>
              <a:srgbClr val="04ADE2"/>
            </a:solidFill>
          </a:ln>
        </p:spPr>
        <p:txBody>
          <a:bodyPr wrap="square">
            <a:spAutoFit/>
          </a:bodyPr>
          <a:lstStyle/>
          <a:p>
            <a:r>
              <a:rPr lang="en-CA" sz="2000" dirty="0"/>
              <a:t>https://meetings.triumf.ca/event/254/</a:t>
            </a:r>
          </a:p>
        </p:txBody>
      </p:sp>
      <p:sp>
        <p:nvSpPr>
          <p:cNvPr id="12" name="TextBox 11">
            <a:extLst>
              <a:ext uri="{FF2B5EF4-FFF2-40B4-BE49-F238E27FC236}">
                <a16:creationId xmlns:a16="http://schemas.microsoft.com/office/drawing/2014/main" id="{8D9CDD62-730A-4CF5-A04C-0EB188ABB8C2}"/>
              </a:ext>
            </a:extLst>
          </p:cNvPr>
          <p:cNvSpPr txBox="1"/>
          <p:nvPr/>
        </p:nvSpPr>
        <p:spPr>
          <a:xfrm>
            <a:off x="160747" y="5620435"/>
            <a:ext cx="4914338" cy="707886"/>
          </a:xfrm>
          <a:prstGeom prst="rect">
            <a:avLst/>
          </a:prstGeom>
          <a:noFill/>
        </p:spPr>
        <p:txBody>
          <a:bodyPr wrap="square">
            <a:spAutoFit/>
          </a:bodyPr>
          <a:lstStyle/>
          <a:p>
            <a:r>
              <a:rPr lang="en-CA" sz="2000" b="1" dirty="0">
                <a:solidFill>
                  <a:srgbClr val="FF0000"/>
                </a:solidFill>
                <a:effectLst/>
                <a:latin typeface="Calibri" panose="020F0502020204030204" pitchFamily="34" charset="0"/>
                <a:ea typeface="Times New Roman" panose="02020603050405020304" pitchFamily="18" charset="0"/>
              </a:rPr>
              <a:t>Presenters, please post your talks on the Indico site in advance of your presentation</a:t>
            </a:r>
            <a:endParaRPr lang="en-CA" sz="2000" b="1" dirty="0">
              <a:solidFill>
                <a:srgbClr val="FF0000"/>
              </a:solidFill>
            </a:endParaRPr>
          </a:p>
        </p:txBody>
      </p:sp>
    </p:spTree>
    <p:extLst>
      <p:ext uri="{BB962C8B-B14F-4D97-AF65-F5344CB8AC3E}">
        <p14:creationId xmlns:p14="http://schemas.microsoft.com/office/powerpoint/2010/main" val="3173012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79F5CC-D2CF-4F27-A341-FBF0AD48A0BF}"/>
              </a:ext>
            </a:extLst>
          </p:cNvPr>
          <p:cNvSpPr>
            <a:spLocks noGrp="1"/>
          </p:cNvSpPr>
          <p:nvPr>
            <p:ph type="title"/>
          </p:nvPr>
        </p:nvSpPr>
        <p:spPr/>
        <p:txBody>
          <a:bodyPr>
            <a:normAutofit/>
          </a:bodyPr>
          <a:lstStyle/>
          <a:p>
            <a:r>
              <a:rPr lang="en-US" dirty="0"/>
              <a:t>Thank you!</a:t>
            </a:r>
            <a:br>
              <a:rPr lang="en-US" dirty="0"/>
            </a:br>
            <a:br>
              <a:rPr lang="en-US" dirty="0"/>
            </a:br>
            <a:r>
              <a:rPr lang="en-US" dirty="0"/>
              <a:t>Merci!</a:t>
            </a:r>
            <a:endParaRPr lang="en-CA" dirty="0"/>
          </a:p>
        </p:txBody>
      </p:sp>
      <p:sp>
        <p:nvSpPr>
          <p:cNvPr id="4" name="Text Placeholder 3">
            <a:extLst>
              <a:ext uri="{FF2B5EF4-FFF2-40B4-BE49-F238E27FC236}">
                <a16:creationId xmlns:a16="http://schemas.microsoft.com/office/drawing/2014/main" id="{CA4BC448-E997-45DB-9DE3-1DA7CA03FC97}"/>
              </a:ext>
            </a:extLst>
          </p:cNvPr>
          <p:cNvSpPr>
            <a:spLocks noGrp="1"/>
          </p:cNvSpPr>
          <p:nvPr>
            <p:ph type="body" sz="quarter" idx="10"/>
          </p:nvPr>
        </p:nvSpPr>
        <p:spPr/>
        <p:txBody>
          <a:bodyPr/>
          <a:lstStyle/>
          <a:p>
            <a:r>
              <a:rPr lang="en-US" dirty="0"/>
              <a:t>TRIUMF 2021 EIC Accelerator Partnership Workshop</a:t>
            </a:r>
            <a:endParaRPr lang="en-CA" dirty="0"/>
          </a:p>
        </p:txBody>
      </p:sp>
      <p:sp>
        <p:nvSpPr>
          <p:cNvPr id="5" name="Text Placeholder 4">
            <a:extLst>
              <a:ext uri="{FF2B5EF4-FFF2-40B4-BE49-F238E27FC236}">
                <a16:creationId xmlns:a16="http://schemas.microsoft.com/office/drawing/2014/main" id="{8B74E0AF-123A-4930-B723-457EE4FFFF46}"/>
              </a:ext>
            </a:extLst>
          </p:cNvPr>
          <p:cNvSpPr>
            <a:spLocks noGrp="1"/>
          </p:cNvSpPr>
          <p:nvPr>
            <p:ph type="body" sz="quarter" idx="11"/>
          </p:nvPr>
        </p:nvSpPr>
        <p:spPr/>
        <p:txBody>
          <a:bodyPr/>
          <a:lstStyle/>
          <a:p>
            <a:r>
              <a:rPr lang="en-US" dirty="0"/>
              <a:t>And welcome again to the </a:t>
            </a:r>
            <a:endParaRPr lang="en-CA" dirty="0"/>
          </a:p>
        </p:txBody>
      </p:sp>
    </p:spTree>
    <p:extLst>
      <p:ext uri="{BB962C8B-B14F-4D97-AF65-F5344CB8AC3E}">
        <p14:creationId xmlns:p14="http://schemas.microsoft.com/office/powerpoint/2010/main" val="2478665595"/>
      </p:ext>
    </p:extLst>
  </p:cSld>
  <p:clrMapOvr>
    <a:masterClrMapping/>
  </p:clrMapOvr>
</p:sld>
</file>

<file path=ppt/theme/theme1.xml><?xml version="1.0" encoding="utf-8"?>
<a:theme xmlns:a="http://schemas.openxmlformats.org/drawingml/2006/main" name="PowerPoint Template (1)">
  <a:themeElements>
    <a:clrScheme name="TRIUMF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IUMF_Light_03" id="{4D894E19-41A3-8842-A464-3F12065EEF05}" vid="{B960C763-9EE8-8C4A-B0B5-CE3D986AFA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 (1)</Template>
  <TotalTime>5418</TotalTime>
  <Words>543</Words>
  <Application>Microsoft Office PowerPoint</Application>
  <PresentationFormat>Widescreen</PresentationFormat>
  <Paragraphs>48</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Wingdings</vt:lpstr>
      <vt:lpstr>PowerPoint Template (1)</vt:lpstr>
      <vt:lpstr>Welcome from the EIC Workshop Co-Chair</vt:lpstr>
      <vt:lpstr>TRIUMF 2021  EIC Accelerator Partnership Workshop</vt:lpstr>
      <vt:lpstr>PowerPoint Presentation</vt:lpstr>
      <vt:lpstr>2021 EIC Accelerator Partnership Workshop organization</vt:lpstr>
      <vt:lpstr>Workshop reminder</vt:lpstr>
      <vt:lpstr>2021 EIC Accelerator Partnership Workshop program</vt:lpstr>
      <vt:lpstr>Thank you!  Merci!</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Status of Canadian contribution to HiLumi (and outlook to accelerator R&amp;D)</dc:title>
  <dc:creator>Robert Laxdal</dc:creator>
  <cp:lastModifiedBy>Oliver Kester</cp:lastModifiedBy>
  <cp:revision>120</cp:revision>
  <dcterms:created xsi:type="dcterms:W3CDTF">2018-10-10T23:48:01Z</dcterms:created>
  <dcterms:modified xsi:type="dcterms:W3CDTF">2021-10-26T05:24:17Z</dcterms:modified>
</cp:coreProperties>
</file>