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4" r:id="rId4"/>
    <p:sldId id="297" r:id="rId5"/>
    <p:sldId id="257" r:id="rId6"/>
    <p:sldId id="290" r:id="rId7"/>
    <p:sldId id="278" r:id="rId8"/>
    <p:sldId id="289" r:id="rId9"/>
    <p:sldId id="280" r:id="rId10"/>
    <p:sldId id="283" r:id="rId11"/>
    <p:sldId id="284" r:id="rId12"/>
    <p:sldId id="292" r:id="rId13"/>
    <p:sldId id="295" r:id="rId14"/>
    <p:sldId id="296" r:id="rId15"/>
    <p:sldId id="298" r:id="rId16"/>
    <p:sldId id="28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C566F-4E55-944C-AEA8-86140AC27E87}" v="192" dt="2021-10-25T17:42:55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/>
    <p:restoredTop sz="96973"/>
  </p:normalViewPr>
  <p:slideViewPr>
    <p:cSldViewPr snapToGrid="0" snapToObjects="1">
      <p:cViewPr varScale="1">
        <p:scale>
          <a:sx n="157" d="100"/>
          <a:sy n="157" d="100"/>
        </p:scale>
        <p:origin x="616" y="176"/>
      </p:cViewPr>
      <p:guideLst/>
    </p:cSldViewPr>
  </p:slideViewPr>
  <p:outlineViewPr>
    <p:cViewPr>
      <p:scale>
        <a:sx n="33" d="100"/>
        <a:sy n="33" d="100"/>
      </p:scale>
      <p:origin x="0" y="-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ngelucci" userId="65808fc1-f420-4b6e-a7b4-e69216fbcf9a" providerId="ADAL" clId="{090C566F-4E55-944C-AEA8-86140AC27E87}"/>
    <pc:docChg chg="undo redo custSel addSld delSld modSld sldOrd">
      <pc:chgData name="Marco Angelucci" userId="65808fc1-f420-4b6e-a7b4-e69216fbcf9a" providerId="ADAL" clId="{090C566F-4E55-944C-AEA8-86140AC27E87}" dt="2021-10-25T17:43:57.942" v="3109" actId="478"/>
      <pc:docMkLst>
        <pc:docMk/>
      </pc:docMkLst>
      <pc:sldChg chg="addSp delSp modSp mod">
        <pc:chgData name="Marco Angelucci" userId="65808fc1-f420-4b6e-a7b4-e69216fbcf9a" providerId="ADAL" clId="{090C566F-4E55-944C-AEA8-86140AC27E87}" dt="2021-10-25T15:34:58.710" v="961" actId="1076"/>
        <pc:sldMkLst>
          <pc:docMk/>
          <pc:sldMk cId="3662753864" sldId="256"/>
        </pc:sldMkLst>
        <pc:spChg chg="mod">
          <ac:chgData name="Marco Angelucci" userId="65808fc1-f420-4b6e-a7b4-e69216fbcf9a" providerId="ADAL" clId="{090C566F-4E55-944C-AEA8-86140AC27E87}" dt="2021-10-25T10:17:09.479" v="394" actId="790"/>
          <ac:spMkLst>
            <pc:docMk/>
            <pc:sldMk cId="3662753864" sldId="256"/>
            <ac:spMk id="2" creationId="{DE6F46E3-574F-204B-AC36-CA5D9BB32960}"/>
          </ac:spMkLst>
        </pc:spChg>
        <pc:spChg chg="mod">
          <ac:chgData name="Marco Angelucci" userId="65808fc1-f420-4b6e-a7b4-e69216fbcf9a" providerId="ADAL" clId="{090C566F-4E55-944C-AEA8-86140AC27E87}" dt="2021-10-25T10:22:15.998" v="426" actId="20577"/>
          <ac:spMkLst>
            <pc:docMk/>
            <pc:sldMk cId="3662753864" sldId="256"/>
            <ac:spMk id="3" creationId="{72C0473B-1938-C242-953F-E5E76AF67658}"/>
          </ac:spMkLst>
        </pc:spChg>
        <pc:spChg chg="add del mod">
          <ac:chgData name="Marco Angelucci" userId="65808fc1-f420-4b6e-a7b4-e69216fbcf9a" providerId="ADAL" clId="{090C566F-4E55-944C-AEA8-86140AC27E87}" dt="2021-10-25T10:20:24.761" v="396"/>
          <ac:spMkLst>
            <pc:docMk/>
            <pc:sldMk cId="3662753864" sldId="256"/>
            <ac:spMk id="4" creationId="{A4F60D35-9ADC-9B42-8654-ED9D35B18796}"/>
          </ac:spMkLst>
        </pc:spChg>
        <pc:picChg chg="add mod">
          <ac:chgData name="Marco Angelucci" userId="65808fc1-f420-4b6e-a7b4-e69216fbcf9a" providerId="ADAL" clId="{090C566F-4E55-944C-AEA8-86140AC27E87}" dt="2021-10-25T10:22:27.444" v="428" actId="1076"/>
          <ac:picMkLst>
            <pc:docMk/>
            <pc:sldMk cId="3662753864" sldId="256"/>
            <ac:picMk id="5" creationId="{EFA100DB-FDB3-D846-A5A8-C7C3C49494F3}"/>
          </ac:picMkLst>
        </pc:picChg>
        <pc:picChg chg="add mod">
          <ac:chgData name="Marco Angelucci" userId="65808fc1-f420-4b6e-a7b4-e69216fbcf9a" providerId="ADAL" clId="{090C566F-4E55-944C-AEA8-86140AC27E87}" dt="2021-10-25T15:34:58.710" v="961" actId="1076"/>
          <ac:picMkLst>
            <pc:docMk/>
            <pc:sldMk cId="3662753864" sldId="256"/>
            <ac:picMk id="6" creationId="{97691920-A017-D44E-BAB1-8D4EC0AF7FFE}"/>
          </ac:picMkLst>
        </pc:picChg>
      </pc:sldChg>
      <pc:sldChg chg="addSp delSp modSp mod ord">
        <pc:chgData name="Marco Angelucci" userId="65808fc1-f420-4b6e-a7b4-e69216fbcf9a" providerId="ADAL" clId="{090C566F-4E55-944C-AEA8-86140AC27E87}" dt="2021-10-25T16:56:27.631" v="2314" actId="14429"/>
        <pc:sldMkLst>
          <pc:docMk/>
          <pc:sldMk cId="1679100645" sldId="257"/>
        </pc:sldMkLst>
        <pc:spChg chg="mod">
          <ac:chgData name="Marco Angelucci" userId="65808fc1-f420-4b6e-a7b4-e69216fbcf9a" providerId="ADAL" clId="{090C566F-4E55-944C-AEA8-86140AC27E87}" dt="2021-10-25T15:57:33.804" v="1245" actId="20577"/>
          <ac:spMkLst>
            <pc:docMk/>
            <pc:sldMk cId="1679100645" sldId="257"/>
            <ac:spMk id="2" creationId="{D5AC5A31-237A-B247-8940-7466241E994A}"/>
          </ac:spMkLst>
        </pc:spChg>
        <pc:spChg chg="add del mod ord">
          <ac:chgData name="Marco Angelucci" userId="65808fc1-f420-4b6e-a7b4-e69216fbcf9a" providerId="ADAL" clId="{090C566F-4E55-944C-AEA8-86140AC27E87}" dt="2021-10-25T16:05:55.873" v="1437" actId="20577"/>
          <ac:spMkLst>
            <pc:docMk/>
            <pc:sldMk cId="1679100645" sldId="257"/>
            <ac:spMk id="3" creationId="{BE638F5E-C9BB-064C-916F-C586506925A2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1679100645" sldId="257"/>
            <ac:spMk id="4" creationId="{71B9BFEC-33BD-784E-9CD7-D146A65FAAFF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1679100645" sldId="257"/>
            <ac:spMk id="5" creationId="{AAFFFFA8-0E57-F44C-ABC6-CCEFDF253C71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1679100645" sldId="257"/>
            <ac:spMk id="6" creationId="{0B0C71D2-B5E1-7E46-9F7E-7B32E7B24ACB}"/>
          </ac:spMkLst>
        </pc:spChg>
        <pc:spChg chg="add del mod">
          <ac:chgData name="Marco Angelucci" userId="65808fc1-f420-4b6e-a7b4-e69216fbcf9a" providerId="ADAL" clId="{090C566F-4E55-944C-AEA8-86140AC27E87}" dt="2021-10-25T15:58:00.660" v="1272" actId="478"/>
          <ac:spMkLst>
            <pc:docMk/>
            <pc:sldMk cId="1679100645" sldId="257"/>
            <ac:spMk id="8" creationId="{0A4EA8F9-D825-D049-8995-7410ACF3DC1F}"/>
          </ac:spMkLst>
        </pc:spChg>
        <pc:spChg chg="add del">
          <ac:chgData name="Marco Angelucci" userId="65808fc1-f420-4b6e-a7b4-e69216fbcf9a" providerId="ADAL" clId="{090C566F-4E55-944C-AEA8-86140AC27E87}" dt="2021-10-25T09:57:49.807" v="340" actId="26606"/>
          <ac:spMkLst>
            <pc:docMk/>
            <pc:sldMk cId="1679100645" sldId="257"/>
            <ac:spMk id="9" creationId="{907EF6B7-1338-4443-8C46-6A318D952DFD}"/>
          </ac:spMkLst>
        </pc:spChg>
        <pc:spChg chg="add del mod">
          <ac:chgData name="Marco Angelucci" userId="65808fc1-f420-4b6e-a7b4-e69216fbcf9a" providerId="ADAL" clId="{090C566F-4E55-944C-AEA8-86140AC27E87}" dt="2021-10-25T15:29:15.666" v="841"/>
          <ac:spMkLst>
            <pc:docMk/>
            <pc:sldMk cId="1679100645" sldId="257"/>
            <ac:spMk id="10" creationId="{2E8D620A-0760-5043-9CF2-323DCC4689CE}"/>
          </ac:spMkLst>
        </pc:spChg>
        <pc:spChg chg="add del mod modVis">
          <ac:chgData name="Marco Angelucci" userId="65808fc1-f420-4b6e-a7b4-e69216fbcf9a" providerId="ADAL" clId="{090C566F-4E55-944C-AEA8-86140AC27E87}" dt="2021-10-25T16:56:27.631" v="2314" actId="14429"/>
          <ac:spMkLst>
            <pc:docMk/>
            <pc:sldMk cId="1679100645" sldId="257"/>
            <ac:spMk id="11" creationId="{DAAE4CDD-124C-4DCF-9584-B6033B545DD5}"/>
          </ac:spMkLst>
        </pc:spChg>
        <pc:spChg chg="add del">
          <ac:chgData name="Marco Angelucci" userId="65808fc1-f420-4b6e-a7b4-e69216fbcf9a" providerId="ADAL" clId="{090C566F-4E55-944C-AEA8-86140AC27E87}" dt="2021-10-25T09:57:49.807" v="340" actId="26606"/>
          <ac:spMkLst>
            <pc:docMk/>
            <pc:sldMk cId="1679100645" sldId="257"/>
            <ac:spMk id="13" creationId="{081E4A58-353D-44AE-B2FC-2A74E2E400F7}"/>
          </ac:spMkLst>
        </pc:spChg>
        <pc:spChg chg="add mod">
          <ac:chgData name="Marco Angelucci" userId="65808fc1-f420-4b6e-a7b4-e69216fbcf9a" providerId="ADAL" clId="{090C566F-4E55-944C-AEA8-86140AC27E87}" dt="2021-10-25T16:06:12.911" v="1440" actId="14100"/>
          <ac:spMkLst>
            <pc:docMk/>
            <pc:sldMk cId="1679100645" sldId="257"/>
            <ac:spMk id="14" creationId="{DC1028A6-C5F3-C34D-B546-9ED7CEB315AD}"/>
          </ac:spMkLst>
        </pc:spChg>
        <pc:spChg chg="add del">
          <ac:chgData name="Marco Angelucci" userId="65808fc1-f420-4b6e-a7b4-e69216fbcf9a" providerId="ADAL" clId="{090C566F-4E55-944C-AEA8-86140AC27E87}" dt="2021-10-25T09:57:24.902" v="334" actId="26606"/>
          <ac:spMkLst>
            <pc:docMk/>
            <pc:sldMk cId="1679100645" sldId="257"/>
            <ac:spMk id="18" creationId="{4038CB10-1F5C-4D54-9DF7-12586DE5B007}"/>
          </ac:spMkLst>
        </pc:spChg>
        <pc:spChg chg="add del">
          <ac:chgData name="Marco Angelucci" userId="65808fc1-f420-4b6e-a7b4-e69216fbcf9a" providerId="ADAL" clId="{090C566F-4E55-944C-AEA8-86140AC27E87}" dt="2021-10-25T09:57:24.902" v="334" actId="26606"/>
          <ac:spMkLst>
            <pc:docMk/>
            <pc:sldMk cId="1679100645" sldId="257"/>
            <ac:spMk id="20" creationId="{36D30126-6314-4A93-B27E-5C66CF781924}"/>
          </ac:spMkLst>
        </pc:spChg>
        <pc:spChg chg="add mod ord">
          <ac:chgData name="Marco Angelucci" userId="65808fc1-f420-4b6e-a7b4-e69216fbcf9a" providerId="ADAL" clId="{090C566F-4E55-944C-AEA8-86140AC27E87}" dt="2021-10-25T16:03:14.958" v="1335" actId="13822"/>
          <ac:spMkLst>
            <pc:docMk/>
            <pc:sldMk cId="1679100645" sldId="257"/>
            <ac:spMk id="20" creationId="{87FDE013-A6D1-1E49-9321-53711A5AC6EC}"/>
          </ac:spMkLst>
        </pc:spChg>
        <pc:spChg chg="add mod ord">
          <ac:chgData name="Marco Angelucci" userId="65808fc1-f420-4b6e-a7b4-e69216fbcf9a" providerId="ADAL" clId="{090C566F-4E55-944C-AEA8-86140AC27E87}" dt="2021-10-25T16:06:08.583" v="1439" actId="14100"/>
          <ac:spMkLst>
            <pc:docMk/>
            <pc:sldMk cId="1679100645" sldId="257"/>
            <ac:spMk id="22" creationId="{49034A6E-D3FC-7C48-8858-D0F125A769E2}"/>
          </ac:spMkLst>
        </pc:spChg>
        <pc:spChg chg="add del">
          <ac:chgData name="Marco Angelucci" userId="65808fc1-f420-4b6e-a7b4-e69216fbcf9a" providerId="ADAL" clId="{090C566F-4E55-944C-AEA8-86140AC27E87}" dt="2021-10-25T09:57:24.902" v="334" actId="26606"/>
          <ac:spMkLst>
            <pc:docMk/>
            <pc:sldMk cId="1679100645" sldId="257"/>
            <ac:spMk id="22" creationId="{73ED6512-6858-4552-B699-9A97FE9A4EA2}"/>
          </ac:spMkLst>
        </pc:spChg>
        <pc:spChg chg="add del">
          <ac:chgData name="Marco Angelucci" userId="65808fc1-f420-4b6e-a7b4-e69216fbcf9a" providerId="ADAL" clId="{090C566F-4E55-944C-AEA8-86140AC27E87}" dt="2021-10-25T09:57:38.217" v="336" actId="26606"/>
          <ac:spMkLst>
            <pc:docMk/>
            <pc:sldMk cId="1679100645" sldId="257"/>
            <ac:spMk id="25" creationId="{953EC90C-082B-4667-A29F-E4E4D515AA7E}"/>
          </ac:spMkLst>
        </pc:spChg>
        <pc:spChg chg="add del">
          <ac:chgData name="Marco Angelucci" userId="65808fc1-f420-4b6e-a7b4-e69216fbcf9a" providerId="ADAL" clId="{090C566F-4E55-944C-AEA8-86140AC27E87}" dt="2021-10-25T09:57:38.217" v="336" actId="26606"/>
          <ac:spMkLst>
            <pc:docMk/>
            <pc:sldMk cId="1679100645" sldId="257"/>
            <ac:spMk id="34" creationId="{E99FF883-3EBA-49CC-8D77-1EE69E1826E3}"/>
          </ac:spMkLst>
        </pc:spChg>
        <pc:spChg chg="add del">
          <ac:chgData name="Marco Angelucci" userId="65808fc1-f420-4b6e-a7b4-e69216fbcf9a" providerId="ADAL" clId="{090C566F-4E55-944C-AEA8-86140AC27E87}" dt="2021-10-25T09:57:46.264" v="338" actId="26606"/>
          <ac:spMkLst>
            <pc:docMk/>
            <pc:sldMk cId="1679100645" sldId="257"/>
            <ac:spMk id="37" creationId="{4038CB10-1F5C-4D54-9DF7-12586DE5B007}"/>
          </ac:spMkLst>
        </pc:spChg>
        <pc:spChg chg="add del">
          <ac:chgData name="Marco Angelucci" userId="65808fc1-f420-4b6e-a7b4-e69216fbcf9a" providerId="ADAL" clId="{090C566F-4E55-944C-AEA8-86140AC27E87}" dt="2021-10-25T09:57:46.264" v="338" actId="26606"/>
          <ac:spMkLst>
            <pc:docMk/>
            <pc:sldMk cId="1679100645" sldId="257"/>
            <ac:spMk id="38" creationId="{36D30126-6314-4A93-B27E-5C66CF781924}"/>
          </ac:spMkLst>
        </pc:spChg>
        <pc:spChg chg="add del">
          <ac:chgData name="Marco Angelucci" userId="65808fc1-f420-4b6e-a7b4-e69216fbcf9a" providerId="ADAL" clId="{090C566F-4E55-944C-AEA8-86140AC27E87}" dt="2021-10-25T09:57:46.264" v="338" actId="26606"/>
          <ac:spMkLst>
            <pc:docMk/>
            <pc:sldMk cId="1679100645" sldId="257"/>
            <ac:spMk id="39" creationId="{73ED6512-6858-4552-B699-9A97FE9A4EA2}"/>
          </ac:spMkLst>
        </pc:spChg>
        <pc:spChg chg="add del">
          <ac:chgData name="Marco Angelucci" userId="65808fc1-f420-4b6e-a7b4-e69216fbcf9a" providerId="ADAL" clId="{090C566F-4E55-944C-AEA8-86140AC27E87}" dt="2021-10-25T09:57:49.807" v="340" actId="26606"/>
          <ac:spMkLst>
            <pc:docMk/>
            <pc:sldMk cId="1679100645" sldId="257"/>
            <ac:spMk id="41" creationId="{2B566528-1B12-4246-9431-5C2D7D081168}"/>
          </ac:spMkLst>
        </pc:spChg>
        <pc:grpChg chg="add del">
          <ac:chgData name="Marco Angelucci" userId="65808fc1-f420-4b6e-a7b4-e69216fbcf9a" providerId="ADAL" clId="{090C566F-4E55-944C-AEA8-86140AC27E87}" dt="2021-10-25T09:57:49.807" v="340" actId="26606"/>
          <ac:grpSpMkLst>
            <pc:docMk/>
            <pc:sldMk cId="1679100645" sldId="257"/>
            <ac:grpSpMk id="24" creationId="{5995D10D-E9C9-47DB-AE7E-801FEF38F5C9}"/>
          </ac:grpSpMkLst>
        </pc:grpChg>
        <pc:grpChg chg="add del">
          <ac:chgData name="Marco Angelucci" userId="65808fc1-f420-4b6e-a7b4-e69216fbcf9a" providerId="ADAL" clId="{090C566F-4E55-944C-AEA8-86140AC27E87}" dt="2021-10-25T09:57:38.217" v="336" actId="26606"/>
          <ac:grpSpMkLst>
            <pc:docMk/>
            <pc:sldMk cId="1679100645" sldId="257"/>
            <ac:grpSpMk id="26" creationId="{E27AF472-EAE3-4572-AB69-B92BD10DBC6D}"/>
          </ac:grpSpMkLst>
        </pc:grpChg>
        <pc:grpChg chg="add del">
          <ac:chgData name="Marco Angelucci" userId="65808fc1-f420-4b6e-a7b4-e69216fbcf9a" providerId="ADAL" clId="{090C566F-4E55-944C-AEA8-86140AC27E87}" dt="2021-10-25T09:57:38.217" v="336" actId="26606"/>
          <ac:grpSpMkLst>
            <pc:docMk/>
            <pc:sldMk cId="1679100645" sldId="257"/>
            <ac:grpSpMk id="35" creationId="{F690C4ED-5E67-4827-AED1-DEC2B100A4DD}"/>
          </ac:grpSpMkLst>
        </pc:grpChg>
        <pc:grpChg chg="add del">
          <ac:chgData name="Marco Angelucci" userId="65808fc1-f420-4b6e-a7b4-e69216fbcf9a" providerId="ADAL" clId="{090C566F-4E55-944C-AEA8-86140AC27E87}" dt="2021-10-25T09:57:49.807" v="340" actId="26606"/>
          <ac:grpSpMkLst>
            <pc:docMk/>
            <pc:sldMk cId="1679100645" sldId="257"/>
            <ac:grpSpMk id="42" creationId="{828A5161-06F1-46CF-8AD7-844680A59E13}"/>
          </ac:grpSpMkLst>
        </pc:grpChg>
        <pc:graphicFrameChg chg="add del">
          <ac:chgData name="Marco Angelucci" userId="65808fc1-f420-4b6e-a7b4-e69216fbcf9a" providerId="ADAL" clId="{090C566F-4E55-944C-AEA8-86140AC27E87}" dt="2021-10-25T15:43:42.864" v="1001" actId="26606"/>
          <ac:graphicFrameMkLst>
            <pc:docMk/>
            <pc:sldMk cId="1679100645" sldId="257"/>
            <ac:graphicFrameMk id="15" creationId="{66605896-25F7-4169-A702-F7ED883D15C9}"/>
          </ac:graphicFrameMkLst>
        </pc:graphicFrameChg>
        <pc:graphicFrameChg chg="add del">
          <ac:chgData name="Marco Angelucci" userId="65808fc1-f420-4b6e-a7b4-e69216fbcf9a" providerId="ADAL" clId="{090C566F-4E55-944C-AEA8-86140AC27E87}" dt="2021-10-25T15:43:43.688" v="1003" actId="26606"/>
          <ac:graphicFrameMkLst>
            <pc:docMk/>
            <pc:sldMk cId="1679100645" sldId="257"/>
            <ac:graphicFrameMk id="17" creationId="{1FBFA85B-DF3C-403A-8771-D1459358AA8E}"/>
          </ac:graphicFrameMkLst>
        </pc:graphicFrameChg>
        <pc:graphicFrameChg chg="add del">
          <ac:chgData name="Marco Angelucci" userId="65808fc1-f420-4b6e-a7b4-e69216fbcf9a" providerId="ADAL" clId="{090C566F-4E55-944C-AEA8-86140AC27E87}" dt="2021-10-25T15:43:45.205" v="1005" actId="26606"/>
          <ac:graphicFrameMkLst>
            <pc:docMk/>
            <pc:sldMk cId="1679100645" sldId="257"/>
            <ac:graphicFrameMk id="19" creationId="{FC8CDBA9-65C2-4C27-B8B9-911603061B3A}"/>
          </ac:graphicFrameMkLst>
        </pc:graphicFrameChg>
        <pc:graphicFrameChg chg="add del">
          <ac:chgData name="Marco Angelucci" userId="65808fc1-f420-4b6e-a7b4-e69216fbcf9a" providerId="ADAL" clId="{090C566F-4E55-944C-AEA8-86140AC27E87}" dt="2021-10-25T15:43:49.909" v="1007" actId="26606"/>
          <ac:graphicFrameMkLst>
            <pc:docMk/>
            <pc:sldMk cId="1679100645" sldId="257"/>
            <ac:graphicFrameMk id="21" creationId="{D4EC28BA-0937-4438-AE87-6AC9CBDC1010}"/>
          </ac:graphicFrameMkLst>
        </pc:graphicFrameChg>
        <pc:picChg chg="add del mod">
          <ac:chgData name="Marco Angelucci" userId="65808fc1-f420-4b6e-a7b4-e69216fbcf9a" providerId="ADAL" clId="{090C566F-4E55-944C-AEA8-86140AC27E87}" dt="2021-10-25T15:58:04.274" v="1273" actId="478"/>
          <ac:picMkLst>
            <pc:docMk/>
            <pc:sldMk cId="1679100645" sldId="257"/>
            <ac:picMk id="7" creationId="{B240C81A-F7AC-CA4A-8022-C1CBF72C6D68}"/>
          </ac:picMkLst>
        </pc:picChg>
        <pc:inkChg chg="add del">
          <ac:chgData name="Marco Angelucci" userId="65808fc1-f420-4b6e-a7b4-e69216fbcf9a" providerId="ADAL" clId="{090C566F-4E55-944C-AEA8-86140AC27E87}" dt="2021-10-25T15:31:06.345" v="877" actId="9405"/>
          <ac:inkMkLst>
            <pc:docMk/>
            <pc:sldMk cId="1679100645" sldId="257"/>
            <ac:inkMk id="12" creationId="{275EA082-757D-C74A-8429-6C0DC9E0A5C6}"/>
          </ac:inkMkLst>
        </pc:inkChg>
      </pc:sldChg>
      <pc:sldChg chg="addSp modSp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1628750377" sldId="258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1628750377" sldId="258"/>
            <ac:spMk id="3" creationId="{EF7A08D7-8C9A-C64B-95DF-4E783907FF94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1628750377" sldId="258"/>
            <ac:spMk id="4" creationId="{48EA2BE4-31E0-BA4E-BC63-19C3B47F1302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1628750377" sldId="258"/>
            <ac:spMk id="5" creationId="{DA61D0B8-E1D6-A845-8CCE-83BA90641914}"/>
          </ac:spMkLst>
        </pc:spChg>
      </pc:sldChg>
      <pc:sldChg chg="addSp modSp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3700713292" sldId="259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3700713292" sldId="259"/>
            <ac:spMk id="3" creationId="{B7E59E8A-6B9F-4E47-97BB-089779066B89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3700713292" sldId="259"/>
            <ac:spMk id="4" creationId="{A98FD005-A5B9-5745-8485-5AFE73824C9B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3700713292" sldId="259"/>
            <ac:spMk id="5" creationId="{AD04D637-F9EE-294C-8C5F-43BA72FEE089}"/>
          </ac:spMkLst>
        </pc:spChg>
      </pc:sldChg>
      <pc:sldChg chg="addSp modSp">
        <pc:chgData name="Marco Angelucci" userId="65808fc1-f420-4b6e-a7b4-e69216fbcf9a" providerId="ADAL" clId="{090C566F-4E55-944C-AEA8-86140AC27E87}" dt="2021-10-25T10:20:33.013" v="397"/>
        <pc:sldMkLst>
          <pc:docMk/>
          <pc:sldMk cId="941972564" sldId="260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941972564" sldId="260"/>
            <ac:spMk id="4" creationId="{FEED70D3-8E48-7640-8851-CA47C6C913CC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941972564" sldId="260"/>
            <ac:spMk id="5" creationId="{31190880-8C5B-2842-9216-E2C8F2D3EB1B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941972564" sldId="260"/>
            <ac:spMk id="6" creationId="{43123488-5AE3-2041-B9A6-110EB5A12B73}"/>
          </ac:spMkLst>
        </pc:spChg>
      </pc:sldChg>
      <pc:sldChg chg="addSp modSp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2219598286" sldId="261"/>
        </pc:sldMkLst>
        <pc:spChg chg="mod">
          <ac:chgData name="Marco Angelucci" userId="65808fc1-f420-4b6e-a7b4-e69216fbcf9a" providerId="ADAL" clId="{090C566F-4E55-944C-AEA8-86140AC27E87}" dt="2021-10-25T09:22:12.094" v="53" actId="790"/>
          <ac:spMkLst>
            <pc:docMk/>
            <pc:sldMk cId="2219598286" sldId="261"/>
            <ac:spMk id="3" creationId="{E53DCB11-F96E-BC4E-99FD-BBC8C270CE30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2219598286" sldId="261"/>
            <ac:spMk id="5" creationId="{D10DACE4-AE88-AE49-B350-EAB1ECABAB07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2219598286" sldId="261"/>
            <ac:spMk id="6" creationId="{05F9A5CE-C801-654D-956C-B7EE0A25657C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2219598286" sldId="261"/>
            <ac:spMk id="7" creationId="{92ACB196-7753-8247-8A86-DC7B0FCBFCCE}"/>
          </ac:spMkLst>
        </pc:spChg>
      </pc:sldChg>
      <pc:sldChg chg="modSp del">
        <pc:chgData name="Marco Angelucci" userId="65808fc1-f420-4b6e-a7b4-e69216fbcf9a" providerId="ADAL" clId="{090C566F-4E55-944C-AEA8-86140AC27E87}" dt="2021-10-25T09:34:45.879" v="160" actId="2696"/>
        <pc:sldMkLst>
          <pc:docMk/>
          <pc:sldMk cId="2715859011" sldId="262"/>
        </pc:sldMkLst>
        <pc:graphicFrameChg chg="mod">
          <ac:chgData name="Marco Angelucci" userId="65808fc1-f420-4b6e-a7b4-e69216fbcf9a" providerId="ADAL" clId="{090C566F-4E55-944C-AEA8-86140AC27E87}" dt="2021-10-25T09:31:43.730" v="129"/>
          <ac:graphicFrameMkLst>
            <pc:docMk/>
            <pc:sldMk cId="2715859011" sldId="262"/>
            <ac:graphicFrameMk id="5" creationId="{8DC94AD9-DC56-435F-A388-FDB98D2C7E37}"/>
          </ac:graphicFrameMkLst>
        </pc:graphicFrameChg>
      </pc:sldChg>
      <pc:sldChg chg="addSp modSp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1396988123" sldId="263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1396988123" sldId="263"/>
            <ac:spMk id="2" creationId="{D3CB565B-B1B0-EF45-8E25-626BA84CD241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1396988123" sldId="263"/>
            <ac:spMk id="5" creationId="{FCF8F260-D1E3-744D-A26D-1120AE5CFA55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1396988123" sldId="263"/>
            <ac:spMk id="6" creationId="{93847866-0776-6845-A783-899D0FE87DA9}"/>
          </ac:spMkLst>
        </pc:spChg>
      </pc:sldChg>
      <pc:sldChg chg="addSp delSp modSp del mod setBg chgLayout">
        <pc:chgData name="Marco Angelucci" userId="65808fc1-f420-4b6e-a7b4-e69216fbcf9a" providerId="ADAL" clId="{090C566F-4E55-944C-AEA8-86140AC27E87}" dt="2021-10-25T17:07:31.529" v="2468" actId="2696"/>
        <pc:sldMkLst>
          <pc:docMk/>
          <pc:sldMk cId="3068813287" sldId="264"/>
        </pc:sldMkLst>
        <pc:spChg chg="del">
          <ac:chgData name="Marco Angelucci" userId="65808fc1-f420-4b6e-a7b4-e69216fbcf9a" providerId="ADAL" clId="{090C566F-4E55-944C-AEA8-86140AC27E87}" dt="2021-10-25T17:07:08.728" v="2463" actId="700"/>
          <ac:spMkLst>
            <pc:docMk/>
            <pc:sldMk cId="3068813287" sldId="264"/>
            <ac:spMk id="2" creationId="{25E01076-9EE6-2943-B850-402BC22A9531}"/>
          </ac:spMkLst>
        </pc:spChg>
        <pc:spChg chg="add mod ord">
          <ac:chgData name="Marco Angelucci" userId="65808fc1-f420-4b6e-a7b4-e69216fbcf9a" providerId="ADAL" clId="{090C566F-4E55-944C-AEA8-86140AC27E87}" dt="2021-10-25T17:07:16.148" v="2464" actId="26606"/>
          <ac:spMkLst>
            <pc:docMk/>
            <pc:sldMk cId="3068813287" sldId="264"/>
            <ac:spMk id="3" creationId="{386E77A1-7787-E945-9403-0BA65B62EA9B}"/>
          </ac:spMkLst>
        </pc:spChg>
        <pc:spChg chg="add mod ord">
          <ac:chgData name="Marco Angelucci" userId="65808fc1-f420-4b6e-a7b4-e69216fbcf9a" providerId="ADAL" clId="{090C566F-4E55-944C-AEA8-86140AC27E87}" dt="2021-10-25T17:07:16.148" v="2464" actId="26606"/>
          <ac:spMkLst>
            <pc:docMk/>
            <pc:sldMk cId="3068813287" sldId="264"/>
            <ac:spMk id="4" creationId="{22EFC7ED-71C3-4A47-94AF-392E62DDC883}"/>
          </ac:spMkLst>
        </pc:spChg>
        <pc:spChg chg="add mod ord">
          <ac:chgData name="Marco Angelucci" userId="65808fc1-f420-4b6e-a7b4-e69216fbcf9a" providerId="ADAL" clId="{090C566F-4E55-944C-AEA8-86140AC27E87}" dt="2021-10-25T17:07:16.148" v="2464" actId="26606"/>
          <ac:spMkLst>
            <pc:docMk/>
            <pc:sldMk cId="3068813287" sldId="264"/>
            <ac:spMk id="6" creationId="{F3DA4280-43EA-2048-949B-DFFC6C764E9A}"/>
          </ac:spMkLst>
        </pc:spChg>
        <pc:spChg chg="add mod ord">
          <ac:chgData name="Marco Angelucci" userId="65808fc1-f420-4b6e-a7b4-e69216fbcf9a" providerId="ADAL" clId="{090C566F-4E55-944C-AEA8-86140AC27E87}" dt="2021-10-25T17:07:16.148" v="2464" actId="26606"/>
          <ac:spMkLst>
            <pc:docMk/>
            <pc:sldMk cId="3068813287" sldId="264"/>
            <ac:spMk id="7" creationId="{36094A7F-EDEF-504D-A2D4-59B54574C150}"/>
          </ac:spMkLst>
        </pc:spChg>
        <pc:spChg chg="add">
          <ac:chgData name="Marco Angelucci" userId="65808fc1-f420-4b6e-a7b4-e69216fbcf9a" providerId="ADAL" clId="{090C566F-4E55-944C-AEA8-86140AC27E87}" dt="2021-10-25T17:07:16.148" v="2464" actId="26606"/>
          <ac:spMkLst>
            <pc:docMk/>
            <pc:sldMk cId="3068813287" sldId="264"/>
            <ac:spMk id="13" creationId="{257363FD-7E77-4145-9483-331A807ADF0E}"/>
          </ac:spMkLst>
        </pc:spChg>
        <pc:graphicFrameChg chg="mod ord modGraphic">
          <ac:chgData name="Marco Angelucci" userId="65808fc1-f420-4b6e-a7b4-e69216fbcf9a" providerId="ADAL" clId="{090C566F-4E55-944C-AEA8-86140AC27E87}" dt="2021-10-25T17:07:21.506" v="2466" actId="962"/>
          <ac:graphicFrameMkLst>
            <pc:docMk/>
            <pc:sldMk cId="3068813287" sldId="264"/>
            <ac:graphicFrameMk id="5" creationId="{548F1ECE-5B8A-41C7-B221-53CBB31F7BAB}"/>
          </ac:graphicFrameMkLst>
        </pc:graphicFrameChg>
        <pc:picChg chg="add mod">
          <ac:chgData name="Marco Angelucci" userId="65808fc1-f420-4b6e-a7b4-e69216fbcf9a" providerId="ADAL" clId="{090C566F-4E55-944C-AEA8-86140AC27E87}" dt="2021-10-25T17:07:21.505" v="2465" actId="27614"/>
          <ac:picMkLst>
            <pc:docMk/>
            <pc:sldMk cId="3068813287" sldId="264"/>
            <ac:picMk id="9" creationId="{472B65F5-59B1-4B11-9321-C33DB3551DC3}"/>
          </ac:picMkLst>
        </pc:picChg>
      </pc:sldChg>
      <pc:sldChg chg="addSp modSp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260728761" sldId="265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260728761" sldId="265"/>
            <ac:spMk id="5" creationId="{7BFC1BC6-BAEA-F740-BEEF-4E9C9F982466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260728761" sldId="265"/>
            <ac:spMk id="6" creationId="{CD0FCB58-5760-4D42-9822-CFF2FAC59CFA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260728761" sldId="265"/>
            <ac:spMk id="7" creationId="{FD020D39-1F71-DA49-B446-F06DF8FBE67C}"/>
          </ac:spMkLst>
        </pc:spChg>
      </pc:sldChg>
      <pc:sldChg chg="del ord">
        <pc:chgData name="Marco Angelucci" userId="65808fc1-f420-4b6e-a7b4-e69216fbcf9a" providerId="ADAL" clId="{090C566F-4E55-944C-AEA8-86140AC27E87}" dt="2021-10-25T09:55:29.539" v="331" actId="2696"/>
        <pc:sldMkLst>
          <pc:docMk/>
          <pc:sldMk cId="853325218" sldId="266"/>
        </pc:sldMkLst>
      </pc:sldChg>
      <pc:sldChg chg="addSp modSp mod ord">
        <pc:chgData name="Marco Angelucci" userId="65808fc1-f420-4b6e-a7b4-e69216fbcf9a" providerId="ADAL" clId="{090C566F-4E55-944C-AEA8-86140AC27E87}" dt="2021-10-25T17:02:58.025" v="2384" actId="14100"/>
        <pc:sldMkLst>
          <pc:docMk/>
          <pc:sldMk cId="2418333793" sldId="267"/>
        </pc:sldMkLst>
        <pc:spChg chg="mod">
          <ac:chgData name="Marco Angelucci" userId="65808fc1-f420-4b6e-a7b4-e69216fbcf9a" providerId="ADAL" clId="{090C566F-4E55-944C-AEA8-86140AC27E87}" dt="2021-10-25T17:02:58.025" v="2384" actId="14100"/>
          <ac:spMkLst>
            <pc:docMk/>
            <pc:sldMk cId="2418333793" sldId="267"/>
            <ac:spMk id="2" creationId="{AEE18FD6-8504-B34C-B247-332375DC7331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2418333793" sldId="267"/>
            <ac:spMk id="3" creationId="{FA6F7A2A-06E3-F84E-85B6-580C0234B273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2418333793" sldId="267"/>
            <ac:spMk id="7" creationId="{88E2F22C-EBAB-9745-91ED-E0857051E2DA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2418333793" sldId="267"/>
            <ac:spMk id="8" creationId="{F02AD4D4-4A71-A74A-A775-22934326B5A5}"/>
          </ac:spMkLst>
        </pc:spChg>
      </pc:sldChg>
      <pc:sldChg chg="addSp delSp modSp del mod">
        <pc:chgData name="Marco Angelucci" userId="65808fc1-f420-4b6e-a7b4-e69216fbcf9a" providerId="ADAL" clId="{090C566F-4E55-944C-AEA8-86140AC27E87}" dt="2021-10-25T16:21:46.408" v="1761" actId="2696"/>
        <pc:sldMkLst>
          <pc:docMk/>
          <pc:sldMk cId="2818781347" sldId="268"/>
        </pc:sldMkLst>
        <pc:spChg chg="mod">
          <ac:chgData name="Marco Angelucci" userId="65808fc1-f420-4b6e-a7b4-e69216fbcf9a" providerId="ADAL" clId="{090C566F-4E55-944C-AEA8-86140AC27E87}" dt="2021-10-25T16:21:38.854" v="1760" actId="20577"/>
          <ac:spMkLst>
            <pc:docMk/>
            <pc:sldMk cId="2818781347" sldId="268"/>
            <ac:spMk id="2" creationId="{7C42B3D3-A817-E844-9183-048732288CD8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2818781347" sldId="268"/>
            <ac:spMk id="3" creationId="{FB79DD4E-CEE7-CE41-904F-34F7987CE246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2818781347" sldId="268"/>
            <ac:spMk id="4" creationId="{25BA32DE-F5B9-4549-8114-109B81A1A866}"/>
          </ac:spMkLst>
        </pc:spChg>
        <pc:spChg chg="add mod">
          <ac:chgData name="Marco Angelucci" userId="65808fc1-f420-4b6e-a7b4-e69216fbcf9a" providerId="ADAL" clId="{090C566F-4E55-944C-AEA8-86140AC27E87}" dt="2021-10-25T09:29:31.772" v="99" actId="403"/>
          <ac:spMkLst>
            <pc:docMk/>
            <pc:sldMk cId="2818781347" sldId="268"/>
            <ac:spMk id="10" creationId="{29A13A4B-A88E-2047-A4F0-06C96F723071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2818781347" sldId="268"/>
            <ac:spMk id="11" creationId="{39166431-0129-2242-9F0B-D73CAF9DEB32}"/>
          </ac:spMkLst>
        </pc:spChg>
        <pc:spChg chg="del">
          <ac:chgData name="Marco Angelucci" userId="65808fc1-f420-4b6e-a7b4-e69216fbcf9a" providerId="ADAL" clId="{090C566F-4E55-944C-AEA8-86140AC27E87}" dt="2021-10-25T09:29:10" v="77" actId="26606"/>
          <ac:spMkLst>
            <pc:docMk/>
            <pc:sldMk cId="2818781347" sldId="268"/>
            <ac:spMk id="14" creationId="{70155189-D96C-4527-B0EC-654B946BE615}"/>
          </ac:spMkLst>
        </pc:spChg>
        <pc:spChg chg="add">
          <ac:chgData name="Marco Angelucci" userId="65808fc1-f420-4b6e-a7b4-e69216fbcf9a" providerId="ADAL" clId="{090C566F-4E55-944C-AEA8-86140AC27E87}" dt="2021-10-25T09:29:10" v="77" actId="26606"/>
          <ac:spMkLst>
            <pc:docMk/>
            <pc:sldMk cId="2818781347" sldId="268"/>
            <ac:spMk id="19" creationId="{823AC064-BC96-4F32-8AE1-B2FD38754823}"/>
          </ac:spMkLst>
        </pc:spChg>
        <pc:picChg chg="del">
          <ac:chgData name="Marco Angelucci" userId="65808fc1-f420-4b6e-a7b4-e69216fbcf9a" providerId="ADAL" clId="{090C566F-4E55-944C-AEA8-86140AC27E87}" dt="2021-10-25T09:28:12.350" v="72" actId="478"/>
          <ac:picMkLst>
            <pc:docMk/>
            <pc:sldMk cId="2818781347" sldId="268"/>
            <ac:picMk id="3" creationId="{2443E7BF-2939-CE4D-BC1D-268C3B37EDB7}"/>
          </ac:picMkLst>
        </pc:picChg>
        <pc:picChg chg="del">
          <ac:chgData name="Marco Angelucci" userId="65808fc1-f420-4b6e-a7b4-e69216fbcf9a" providerId="ADAL" clId="{090C566F-4E55-944C-AEA8-86140AC27E87}" dt="2021-10-25T09:28:10.912" v="71" actId="478"/>
          <ac:picMkLst>
            <pc:docMk/>
            <pc:sldMk cId="2818781347" sldId="268"/>
            <ac:picMk id="5" creationId="{88DB4318-F460-BE41-AD10-46119FB963E9}"/>
          </ac:picMkLst>
        </pc:picChg>
        <pc:picChg chg="add mod ord">
          <ac:chgData name="Marco Angelucci" userId="65808fc1-f420-4b6e-a7b4-e69216fbcf9a" providerId="ADAL" clId="{090C566F-4E55-944C-AEA8-86140AC27E87}" dt="2021-10-25T09:29:10" v="77" actId="26606"/>
          <ac:picMkLst>
            <pc:docMk/>
            <pc:sldMk cId="2818781347" sldId="268"/>
            <ac:picMk id="6" creationId="{596DEDE3-7646-A34E-B22B-66459DCD45A9}"/>
          </ac:picMkLst>
        </pc:picChg>
        <pc:picChg chg="add mod modCrop">
          <ac:chgData name="Marco Angelucci" userId="65808fc1-f420-4b6e-a7b4-e69216fbcf9a" providerId="ADAL" clId="{090C566F-4E55-944C-AEA8-86140AC27E87}" dt="2021-10-25T09:29:10" v="77" actId="26606"/>
          <ac:picMkLst>
            <pc:docMk/>
            <pc:sldMk cId="2818781347" sldId="268"/>
            <ac:picMk id="8" creationId="{763DDA5D-2462-B24F-9FFF-1D5F10B8BA94}"/>
          </ac:picMkLst>
        </pc:picChg>
        <pc:picChg chg="del">
          <ac:chgData name="Marco Angelucci" userId="65808fc1-f420-4b6e-a7b4-e69216fbcf9a" providerId="ADAL" clId="{090C566F-4E55-944C-AEA8-86140AC27E87}" dt="2021-10-25T09:28:09.489" v="70" actId="478"/>
          <ac:picMkLst>
            <pc:docMk/>
            <pc:sldMk cId="2818781347" sldId="268"/>
            <ac:picMk id="9" creationId="{7F93BDB4-7F40-244F-ADFC-515625C46423}"/>
          </ac:picMkLst>
        </pc:picChg>
        <pc:cxnChg chg="add">
          <ac:chgData name="Marco Angelucci" userId="65808fc1-f420-4b6e-a7b4-e69216fbcf9a" providerId="ADAL" clId="{090C566F-4E55-944C-AEA8-86140AC27E87}" dt="2021-10-25T09:29:10" v="77" actId="26606"/>
          <ac:cxnSpMkLst>
            <pc:docMk/>
            <pc:sldMk cId="2818781347" sldId="268"/>
            <ac:cxnSpMk id="21" creationId="{7E7C77BC-7138-40B1-A15B-20F57A494629}"/>
          </ac:cxnSpMkLst>
        </pc:cxnChg>
        <pc:cxnChg chg="add">
          <ac:chgData name="Marco Angelucci" userId="65808fc1-f420-4b6e-a7b4-e69216fbcf9a" providerId="ADAL" clId="{090C566F-4E55-944C-AEA8-86140AC27E87}" dt="2021-10-25T09:29:10" v="77" actId="26606"/>
          <ac:cxnSpMkLst>
            <pc:docMk/>
            <pc:sldMk cId="2818781347" sldId="268"/>
            <ac:cxnSpMk id="23" creationId="{DB146403-F3D6-484B-B2ED-97F9565D0370}"/>
          </ac:cxnSpMkLst>
        </pc:cxnChg>
      </pc:sldChg>
      <pc:sldChg chg="addSp modSp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979457873" sldId="269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979457873" sldId="269"/>
            <ac:spMk id="4" creationId="{C0C1F916-D5E9-D54F-B971-4265E1AD8251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979457873" sldId="269"/>
            <ac:spMk id="5" creationId="{0506F984-3F5E-FC47-972C-21ECFB912339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979457873" sldId="269"/>
            <ac:spMk id="6" creationId="{1248538F-5717-A545-B293-C48DF38FA7BB}"/>
          </ac:spMkLst>
        </pc:spChg>
      </pc:sldChg>
      <pc:sldChg chg="addSp modSp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441365418" sldId="270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441365418" sldId="270"/>
            <ac:spMk id="3" creationId="{750B5699-B491-FA4A-8CCA-542098CDB67D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441365418" sldId="270"/>
            <ac:spMk id="4" creationId="{805123C0-767B-734B-A813-46A69ED9CE0C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441365418" sldId="270"/>
            <ac:spMk id="6" creationId="{5E46354D-6BB5-F841-9FEB-5238913C757E}"/>
          </ac:spMkLst>
        </pc:spChg>
        <pc:graphicFrameChg chg="mod">
          <ac:chgData name="Marco Angelucci" userId="65808fc1-f420-4b6e-a7b4-e69216fbcf9a" providerId="ADAL" clId="{090C566F-4E55-944C-AEA8-86140AC27E87}" dt="2021-10-25T09:13:47.904" v="2" actId="790"/>
          <ac:graphicFrameMkLst>
            <pc:docMk/>
            <pc:sldMk cId="441365418" sldId="270"/>
            <ac:graphicFrameMk id="5" creationId="{4CF7B9F5-EFD8-496D-B231-1410D75929F4}"/>
          </ac:graphicFrameMkLst>
        </pc:graphicFrameChg>
      </pc:sldChg>
      <pc:sldChg chg="addSp modSp mod modShow">
        <pc:chgData name="Marco Angelucci" userId="65808fc1-f420-4b6e-a7b4-e69216fbcf9a" providerId="ADAL" clId="{090C566F-4E55-944C-AEA8-86140AC27E87}" dt="2021-10-25T17:21:44.685" v="2514" actId="729"/>
        <pc:sldMkLst>
          <pc:docMk/>
          <pc:sldMk cId="2365989769" sldId="271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2365989769" sldId="271"/>
            <ac:spMk id="2" creationId="{78B651E5-061F-DA46-9E85-F65161C63F88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2365989769" sldId="271"/>
            <ac:spMk id="3" creationId="{D1449453-BB3D-9F4A-AA30-615AB96982AC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2365989769" sldId="271"/>
            <ac:spMk id="5" creationId="{06B5143C-6F62-EA49-838E-4944C418CEC2}"/>
          </ac:spMkLst>
        </pc:spChg>
      </pc:sldChg>
      <pc:sldChg chg="addSp modSp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4123229630" sldId="272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4123229630" sldId="272"/>
            <ac:spMk id="2" creationId="{E1C64A97-4544-DE48-A000-F17242E0FFAD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4123229630" sldId="272"/>
            <ac:spMk id="3" creationId="{4F4A93BE-6050-5F41-9196-34854772A322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4123229630" sldId="272"/>
            <ac:spMk id="8" creationId="{700AD33C-57E2-E844-A391-90C5D59BF6D2}"/>
          </ac:spMkLst>
        </pc:spChg>
      </pc:sldChg>
      <pc:sldChg chg="addSp delSp modSp new del mod">
        <pc:chgData name="Marco Angelucci" userId="65808fc1-f420-4b6e-a7b4-e69216fbcf9a" providerId="ADAL" clId="{090C566F-4E55-944C-AEA8-86140AC27E87}" dt="2021-10-25T15:42:20.812" v="999" actId="2696"/>
        <pc:sldMkLst>
          <pc:docMk/>
          <pc:sldMk cId="2905879063" sldId="273"/>
        </pc:sldMkLst>
        <pc:spChg chg="add del mod">
          <ac:chgData name="Marco Angelucci" userId="65808fc1-f420-4b6e-a7b4-e69216fbcf9a" providerId="ADAL" clId="{090C566F-4E55-944C-AEA8-86140AC27E87}" dt="2021-10-25T15:40:25.212" v="981" actId="26606"/>
          <ac:spMkLst>
            <pc:docMk/>
            <pc:sldMk cId="2905879063" sldId="273"/>
            <ac:spMk id="3" creationId="{08D73316-099D-F547-9587-7F68AD6C1F95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2905879063" sldId="273"/>
            <ac:spMk id="4" creationId="{FED6C345-1B34-FF49-BA12-09F4362F9FEF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2905879063" sldId="273"/>
            <ac:spMk id="5" creationId="{DAEDD988-3931-AE48-8203-7C32E87D7475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2905879063" sldId="273"/>
            <ac:spMk id="6" creationId="{D5869057-4E3A-114F-AF34-C99655C717AE}"/>
          </ac:spMkLst>
        </pc:spChg>
        <pc:graphicFrameChg chg="add del">
          <ac:chgData name="Marco Angelucci" userId="65808fc1-f420-4b6e-a7b4-e69216fbcf9a" providerId="ADAL" clId="{090C566F-4E55-944C-AEA8-86140AC27E87}" dt="2021-10-25T15:39:10.853" v="971" actId="26606"/>
          <ac:graphicFrameMkLst>
            <pc:docMk/>
            <pc:sldMk cId="2905879063" sldId="273"/>
            <ac:graphicFrameMk id="8" creationId="{EFAB27A7-E61F-4FAA-A77F-774E2D416BD3}"/>
          </ac:graphicFrameMkLst>
        </pc:graphicFrameChg>
        <pc:graphicFrameChg chg="add del">
          <ac:chgData name="Marco Angelucci" userId="65808fc1-f420-4b6e-a7b4-e69216fbcf9a" providerId="ADAL" clId="{090C566F-4E55-944C-AEA8-86140AC27E87}" dt="2021-10-25T15:40:03.751" v="977" actId="26606"/>
          <ac:graphicFrameMkLst>
            <pc:docMk/>
            <pc:sldMk cId="2905879063" sldId="273"/>
            <ac:graphicFrameMk id="9" creationId="{608C80EE-75A7-4715-98DD-A3A483F80D70}"/>
          </ac:graphicFrameMkLst>
        </pc:graphicFrameChg>
        <pc:graphicFrameChg chg="add del">
          <ac:chgData name="Marco Angelucci" userId="65808fc1-f420-4b6e-a7b4-e69216fbcf9a" providerId="ADAL" clId="{090C566F-4E55-944C-AEA8-86140AC27E87}" dt="2021-10-25T15:39:16.166" v="973" actId="26606"/>
          <ac:graphicFrameMkLst>
            <pc:docMk/>
            <pc:sldMk cId="2905879063" sldId="273"/>
            <ac:graphicFrameMk id="10" creationId="{93A2F4C0-685A-4205-A0CC-F957D636AD2E}"/>
          </ac:graphicFrameMkLst>
        </pc:graphicFrameChg>
        <pc:graphicFrameChg chg="add del">
          <ac:chgData name="Marco Angelucci" userId="65808fc1-f420-4b6e-a7b4-e69216fbcf9a" providerId="ADAL" clId="{090C566F-4E55-944C-AEA8-86140AC27E87}" dt="2021-10-25T15:40:13.766" v="979" actId="26606"/>
          <ac:graphicFrameMkLst>
            <pc:docMk/>
            <pc:sldMk cId="2905879063" sldId="273"/>
            <ac:graphicFrameMk id="11" creationId="{608C80EE-75A7-4715-98DD-A3A483F80D70}"/>
          </ac:graphicFrameMkLst>
        </pc:graphicFrameChg>
        <pc:graphicFrameChg chg="add mod">
          <ac:chgData name="Marco Angelucci" userId="65808fc1-f420-4b6e-a7b4-e69216fbcf9a" providerId="ADAL" clId="{090C566F-4E55-944C-AEA8-86140AC27E87}" dt="2021-10-25T15:42:01.494" v="998"/>
          <ac:graphicFrameMkLst>
            <pc:docMk/>
            <pc:sldMk cId="2905879063" sldId="273"/>
            <ac:graphicFrameMk id="12" creationId="{0814ABA9-477D-4287-9043-7721C1600675}"/>
          </ac:graphicFrameMkLst>
        </pc:graphicFrameChg>
      </pc:sldChg>
      <pc:sldChg chg="addSp modSp new mod">
        <pc:chgData name="Marco Angelucci" userId="65808fc1-f420-4b6e-a7b4-e69216fbcf9a" providerId="ADAL" clId="{090C566F-4E55-944C-AEA8-86140AC27E87}" dt="2021-10-25T17:20:49.657" v="2513" actId="1076"/>
        <pc:sldMkLst>
          <pc:docMk/>
          <pc:sldMk cId="572489642" sldId="274"/>
        </pc:sldMkLst>
        <pc:spChg chg="mod">
          <ac:chgData name="Marco Angelucci" userId="65808fc1-f420-4b6e-a7b4-e69216fbcf9a" providerId="ADAL" clId="{090C566F-4E55-944C-AEA8-86140AC27E87}" dt="2021-10-25T17:20:20.422" v="2510" actId="20577"/>
          <ac:spMkLst>
            <pc:docMk/>
            <pc:sldMk cId="572489642" sldId="274"/>
            <ac:spMk id="2" creationId="{C4F0375A-3948-5E41-B905-243809B4C34D}"/>
          </ac:spMkLst>
        </pc:spChg>
        <pc:spChg chg="mod">
          <ac:chgData name="Marco Angelucci" userId="65808fc1-f420-4b6e-a7b4-e69216fbcf9a" providerId="ADAL" clId="{090C566F-4E55-944C-AEA8-86140AC27E87}" dt="2021-10-25T17:20:42.141" v="2512" actId="6549"/>
          <ac:spMkLst>
            <pc:docMk/>
            <pc:sldMk cId="572489642" sldId="274"/>
            <ac:spMk id="3" creationId="{DFCA9E49-7607-3F45-AD74-DDD4FC1976E1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572489642" sldId="274"/>
            <ac:spMk id="5" creationId="{5FA93876-C045-2041-81DF-A35B6F559814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572489642" sldId="274"/>
            <ac:spMk id="6" creationId="{35A33243-2F55-2E4F-A0DA-1E2AC8578D16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572489642" sldId="274"/>
            <ac:spMk id="7" creationId="{68C99DA6-B17A-F843-984D-C02D7868B705}"/>
          </ac:spMkLst>
        </pc:spChg>
        <pc:picChg chg="add mod modCrop">
          <ac:chgData name="Marco Angelucci" userId="65808fc1-f420-4b6e-a7b4-e69216fbcf9a" providerId="ADAL" clId="{090C566F-4E55-944C-AEA8-86140AC27E87}" dt="2021-10-25T17:20:49.657" v="2513" actId="1076"/>
          <ac:picMkLst>
            <pc:docMk/>
            <pc:sldMk cId="572489642" sldId="274"/>
            <ac:picMk id="4" creationId="{D44B5E46-88CB-494A-B33C-8DB6DD9F36A7}"/>
          </ac:picMkLst>
        </pc:picChg>
      </pc:sldChg>
      <pc:sldChg chg="addSp modSp add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1596946755" sldId="275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1596946755" sldId="275"/>
            <ac:spMk id="4" creationId="{7C050C26-73B2-6045-A732-F473230122BD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1596946755" sldId="275"/>
            <ac:spMk id="5" creationId="{01E473F0-7424-BA48-9C72-50D199636D6C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1596946755" sldId="275"/>
            <ac:spMk id="6" creationId="{30992462-653F-5745-918F-411F7C634D90}"/>
          </ac:spMkLst>
        </pc:spChg>
      </pc:sldChg>
      <pc:sldChg chg="new del">
        <pc:chgData name="Marco Angelucci" userId="65808fc1-f420-4b6e-a7b4-e69216fbcf9a" providerId="ADAL" clId="{090C566F-4E55-944C-AEA8-86140AC27E87}" dt="2021-10-25T09:29:55.770" v="102" actId="2696"/>
        <pc:sldMkLst>
          <pc:docMk/>
          <pc:sldMk cId="3126899625" sldId="276"/>
        </pc:sldMkLst>
      </pc:sldChg>
      <pc:sldChg chg="addSp delSp modSp add del mod">
        <pc:chgData name="Marco Angelucci" userId="65808fc1-f420-4b6e-a7b4-e69216fbcf9a" providerId="ADAL" clId="{090C566F-4E55-944C-AEA8-86140AC27E87}" dt="2021-10-25T16:46:19.608" v="2120" actId="2696"/>
        <pc:sldMkLst>
          <pc:docMk/>
          <pc:sldMk cId="1586787960" sldId="277"/>
        </pc:sldMkLst>
        <pc:spChg chg="del mod">
          <ac:chgData name="Marco Angelucci" userId="65808fc1-f420-4b6e-a7b4-e69216fbcf9a" providerId="ADAL" clId="{090C566F-4E55-944C-AEA8-86140AC27E87}" dt="2021-10-25T16:32:59.647" v="2052" actId="478"/>
          <ac:spMkLst>
            <pc:docMk/>
            <pc:sldMk cId="1586787960" sldId="277"/>
            <ac:spMk id="2" creationId="{7C42B3D3-A817-E844-9183-048732288CD8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1586787960" sldId="277"/>
            <ac:spMk id="3" creationId="{CEAD4B62-53B1-E945-8160-85260021D5F5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1586787960" sldId="277"/>
            <ac:spMk id="4" creationId="{459377F5-5894-EE4B-8F33-1FFCC3830470}"/>
          </ac:spMkLst>
        </pc:spChg>
        <pc:spChg chg="add del mod">
          <ac:chgData name="Marco Angelucci" userId="65808fc1-f420-4b6e-a7b4-e69216fbcf9a" providerId="ADAL" clId="{090C566F-4E55-944C-AEA8-86140AC27E87}" dt="2021-10-25T09:51:51.232" v="310"/>
          <ac:spMkLst>
            <pc:docMk/>
            <pc:sldMk cId="1586787960" sldId="277"/>
            <ac:spMk id="4" creationId="{F9BA43A1-0BF3-0F4B-9854-49BEC4389FA6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1586787960" sldId="277"/>
            <ac:spMk id="6" creationId="{E6611DFA-0E11-8245-900C-E6AFB9722B3B}"/>
          </ac:spMkLst>
        </pc:spChg>
        <pc:spChg chg="add del mod">
          <ac:chgData name="Marco Angelucci" userId="65808fc1-f420-4b6e-a7b4-e69216fbcf9a" providerId="ADAL" clId="{090C566F-4E55-944C-AEA8-86140AC27E87}" dt="2021-10-25T16:33:03.692" v="2054" actId="478"/>
          <ac:spMkLst>
            <pc:docMk/>
            <pc:sldMk cId="1586787960" sldId="277"/>
            <ac:spMk id="8" creationId="{E960AF18-6FDB-F748-86F9-BB696769405B}"/>
          </ac:spMkLst>
        </pc:spChg>
        <pc:spChg chg="add mod">
          <ac:chgData name="Marco Angelucci" userId="65808fc1-f420-4b6e-a7b4-e69216fbcf9a" providerId="ADAL" clId="{090C566F-4E55-944C-AEA8-86140AC27E87}" dt="2021-10-25T16:33:00.166" v="2053"/>
          <ac:spMkLst>
            <pc:docMk/>
            <pc:sldMk cId="1586787960" sldId="277"/>
            <ac:spMk id="13" creationId="{67C2BD01-0AE3-E141-822A-1BBDCB342981}"/>
          </ac:spMkLst>
        </pc:spChg>
        <pc:spChg chg="del">
          <ac:chgData name="Marco Angelucci" userId="65808fc1-f420-4b6e-a7b4-e69216fbcf9a" providerId="ADAL" clId="{090C566F-4E55-944C-AEA8-86140AC27E87}" dt="2021-10-25T09:48:44.920" v="202" actId="26606"/>
          <ac:spMkLst>
            <pc:docMk/>
            <pc:sldMk cId="1586787960" sldId="277"/>
            <ac:spMk id="14" creationId="{70155189-D96C-4527-B0EC-654B946BE615}"/>
          </ac:spMkLst>
        </pc:spChg>
        <pc:spChg chg="add del mod">
          <ac:chgData name="Marco Angelucci" userId="65808fc1-f420-4b6e-a7b4-e69216fbcf9a" providerId="ADAL" clId="{090C566F-4E55-944C-AEA8-86140AC27E87}" dt="2021-10-25T16:44:43.522" v="2092" actId="478"/>
          <ac:spMkLst>
            <pc:docMk/>
            <pc:sldMk cId="1586787960" sldId="277"/>
            <ac:spMk id="18" creationId="{95693519-C3AD-E748-BC78-0A0409C00BDC}"/>
          </ac:spMkLst>
        </pc:spChg>
        <pc:spChg chg="add">
          <ac:chgData name="Marco Angelucci" userId="65808fc1-f420-4b6e-a7b4-e69216fbcf9a" providerId="ADAL" clId="{090C566F-4E55-944C-AEA8-86140AC27E87}" dt="2021-10-25T09:48:44.920" v="202" actId="26606"/>
          <ac:spMkLst>
            <pc:docMk/>
            <pc:sldMk cId="1586787960" sldId="277"/>
            <ac:spMk id="19" creationId="{823AC064-BC96-4F32-8AE1-B2FD38754823}"/>
          </ac:spMkLst>
        </pc:spChg>
        <pc:spChg chg="add del mod">
          <ac:chgData name="Marco Angelucci" userId="65808fc1-f420-4b6e-a7b4-e69216fbcf9a" providerId="ADAL" clId="{090C566F-4E55-944C-AEA8-86140AC27E87}" dt="2021-10-25T16:44:44.371" v="2093" actId="478"/>
          <ac:spMkLst>
            <pc:docMk/>
            <pc:sldMk cId="1586787960" sldId="277"/>
            <ac:spMk id="20" creationId="{AA4001C8-0027-BF4F-81C2-609E009DBCC2}"/>
          </ac:spMkLst>
        </pc:spChg>
        <pc:picChg chg="del">
          <ac:chgData name="Marco Angelucci" userId="65808fc1-f420-4b6e-a7b4-e69216fbcf9a" providerId="ADAL" clId="{090C566F-4E55-944C-AEA8-86140AC27E87}" dt="2021-10-25T09:48:40.105" v="201" actId="478"/>
          <ac:picMkLst>
            <pc:docMk/>
            <pc:sldMk cId="1586787960" sldId="277"/>
            <ac:picMk id="3" creationId="{2443E7BF-2939-CE4D-BC1D-268C3B37EDB7}"/>
          </ac:picMkLst>
        </pc:picChg>
        <pc:picChg chg="mod">
          <ac:chgData name="Marco Angelucci" userId="65808fc1-f420-4b6e-a7b4-e69216fbcf9a" providerId="ADAL" clId="{090C566F-4E55-944C-AEA8-86140AC27E87}" dt="2021-10-25T16:44:34.680" v="2090" actId="1076"/>
          <ac:picMkLst>
            <pc:docMk/>
            <pc:sldMk cId="1586787960" sldId="277"/>
            <ac:picMk id="5" creationId="{88DB4318-F460-BE41-AD10-46119FB963E9}"/>
          </ac:picMkLst>
        </pc:picChg>
        <pc:picChg chg="add del mod">
          <ac:chgData name="Marco Angelucci" userId="65808fc1-f420-4b6e-a7b4-e69216fbcf9a" providerId="ADAL" clId="{090C566F-4E55-944C-AEA8-86140AC27E87}" dt="2021-10-25T16:44:35.221" v="2091" actId="478"/>
          <ac:picMkLst>
            <pc:docMk/>
            <pc:sldMk cId="1586787960" sldId="277"/>
            <ac:picMk id="9" creationId="{7F93BDB4-7F40-244F-ADFC-515625C46423}"/>
          </ac:picMkLst>
        </pc:picChg>
        <pc:cxnChg chg="add mod">
          <ac:chgData name="Marco Angelucci" userId="65808fc1-f420-4b6e-a7b4-e69216fbcf9a" providerId="ADAL" clId="{090C566F-4E55-944C-AEA8-86140AC27E87}" dt="2021-10-25T16:34:17.130" v="2062" actId="1035"/>
          <ac:cxnSpMkLst>
            <pc:docMk/>
            <pc:sldMk cId="1586787960" sldId="277"/>
            <ac:cxnSpMk id="11" creationId="{9F040B0F-3B37-0448-BE8A-A4D6E26D7D6F}"/>
          </ac:cxnSpMkLst>
        </pc:cxnChg>
        <pc:cxnChg chg="add mod">
          <ac:chgData name="Marco Angelucci" userId="65808fc1-f420-4b6e-a7b4-e69216fbcf9a" providerId="ADAL" clId="{090C566F-4E55-944C-AEA8-86140AC27E87}" dt="2021-10-25T16:43:00.581" v="2071" actId="14100"/>
          <ac:cxnSpMkLst>
            <pc:docMk/>
            <pc:sldMk cId="1586787960" sldId="277"/>
            <ac:cxnSpMk id="16" creationId="{10E16C63-FD20-AE4D-849E-2D2B1DDE7EE1}"/>
          </ac:cxnSpMkLst>
        </pc:cxnChg>
        <pc:cxnChg chg="add">
          <ac:chgData name="Marco Angelucci" userId="65808fc1-f420-4b6e-a7b4-e69216fbcf9a" providerId="ADAL" clId="{090C566F-4E55-944C-AEA8-86140AC27E87}" dt="2021-10-25T09:48:44.920" v="202" actId="26606"/>
          <ac:cxnSpMkLst>
            <pc:docMk/>
            <pc:sldMk cId="1586787960" sldId="277"/>
            <ac:cxnSpMk id="21" creationId="{7E7C77BC-7138-40B1-A15B-20F57A494629}"/>
          </ac:cxnSpMkLst>
        </pc:cxnChg>
        <pc:cxnChg chg="add">
          <ac:chgData name="Marco Angelucci" userId="65808fc1-f420-4b6e-a7b4-e69216fbcf9a" providerId="ADAL" clId="{090C566F-4E55-944C-AEA8-86140AC27E87}" dt="2021-10-25T09:48:44.920" v="202" actId="26606"/>
          <ac:cxnSpMkLst>
            <pc:docMk/>
            <pc:sldMk cId="1586787960" sldId="277"/>
            <ac:cxnSpMk id="23" creationId="{DB146403-F3D6-484B-B2ED-97F9565D0370}"/>
          </ac:cxnSpMkLst>
        </pc:cxnChg>
      </pc:sldChg>
      <pc:sldChg chg="addSp delSp modSp new mod ord setBg">
        <pc:chgData name="Marco Angelucci" userId="65808fc1-f420-4b6e-a7b4-e69216fbcf9a" providerId="ADAL" clId="{090C566F-4E55-944C-AEA8-86140AC27E87}" dt="2021-10-25T16:58:06.132" v="2333" actId="1076"/>
        <pc:sldMkLst>
          <pc:docMk/>
          <pc:sldMk cId="1952796863" sldId="278"/>
        </pc:sldMkLst>
        <pc:spChg chg="mod">
          <ac:chgData name="Marco Angelucci" userId="65808fc1-f420-4b6e-a7b4-e69216fbcf9a" providerId="ADAL" clId="{090C566F-4E55-944C-AEA8-86140AC27E87}" dt="2021-10-25T16:15:51.050" v="1692" actId="20577"/>
          <ac:spMkLst>
            <pc:docMk/>
            <pc:sldMk cId="1952796863" sldId="278"/>
            <ac:spMk id="2" creationId="{40D88804-67DB-5C49-97AE-1FEE5C9B6906}"/>
          </ac:spMkLst>
        </pc:spChg>
        <pc:spChg chg="del mod">
          <ac:chgData name="Marco Angelucci" userId="65808fc1-f420-4b6e-a7b4-e69216fbcf9a" providerId="ADAL" clId="{090C566F-4E55-944C-AEA8-86140AC27E87}" dt="2021-10-25T09:47:30.151" v="188" actId="478"/>
          <ac:spMkLst>
            <pc:docMk/>
            <pc:sldMk cId="1952796863" sldId="278"/>
            <ac:spMk id="3" creationId="{1F677D9B-581F-AF4D-8036-2455DFD7CF13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1952796863" sldId="278"/>
            <ac:spMk id="3" creationId="{42D33B74-D102-5A47-9B51-15B1DE655AEA}"/>
          </ac:spMkLst>
        </pc:spChg>
        <pc:spChg chg="add mod">
          <ac:chgData name="Marco Angelucci" userId="65808fc1-f420-4b6e-a7b4-e69216fbcf9a" providerId="ADAL" clId="{090C566F-4E55-944C-AEA8-86140AC27E87}" dt="2021-10-25T16:24:54.082" v="1819" actId="27636"/>
          <ac:spMkLst>
            <pc:docMk/>
            <pc:sldMk cId="1952796863" sldId="278"/>
            <ac:spMk id="4" creationId="{8B931308-6F9D-3845-81FA-5F97ECDB126F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1952796863" sldId="278"/>
            <ac:spMk id="6" creationId="{B1ECB753-143C-A246-83F2-D8A7E16FB050}"/>
          </ac:spMkLst>
        </pc:spChg>
        <pc:spChg chg="add del mod">
          <ac:chgData name="Marco Angelucci" userId="65808fc1-f420-4b6e-a7b4-e69216fbcf9a" providerId="ADAL" clId="{090C566F-4E55-944C-AEA8-86140AC27E87}" dt="2021-10-25T16:23:57.545" v="1803" actId="21"/>
          <ac:spMkLst>
            <pc:docMk/>
            <pc:sldMk cId="1952796863" sldId="278"/>
            <ac:spMk id="7" creationId="{ABEEA5B8-36E8-7343-A12D-F9D259CBE730}"/>
          </ac:spMkLst>
        </pc:spChg>
        <pc:spChg chg="add del mod">
          <ac:chgData name="Marco Angelucci" userId="65808fc1-f420-4b6e-a7b4-e69216fbcf9a" providerId="ADAL" clId="{090C566F-4E55-944C-AEA8-86140AC27E87}" dt="2021-10-25T09:47:34.021" v="189" actId="478"/>
          <ac:spMkLst>
            <pc:docMk/>
            <pc:sldMk cId="1952796863" sldId="278"/>
            <ac:spMk id="7" creationId="{ADF6A2B5-EE0B-2E48-91B2-997BA2936C8D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1952796863" sldId="278"/>
            <ac:spMk id="8" creationId="{7297D0A2-969E-8A40-BFF8-E627103446A7}"/>
          </ac:spMkLst>
        </pc:spChg>
        <pc:spChg chg="add mod">
          <ac:chgData name="Marco Angelucci" userId="65808fc1-f420-4b6e-a7b4-e69216fbcf9a" providerId="ADAL" clId="{090C566F-4E55-944C-AEA8-86140AC27E87}" dt="2021-10-25T16:25:05.965" v="1822" actId="1076"/>
          <ac:spMkLst>
            <pc:docMk/>
            <pc:sldMk cId="1952796863" sldId="278"/>
            <ac:spMk id="9" creationId="{BF3C8963-5C99-064D-BC83-D162BE828B35}"/>
          </ac:spMkLst>
        </pc:spChg>
        <pc:spChg chg="add">
          <ac:chgData name="Marco Angelucci" userId="65808fc1-f420-4b6e-a7b4-e69216fbcf9a" providerId="ADAL" clId="{090C566F-4E55-944C-AEA8-86140AC27E87}" dt="2021-10-25T09:47:44.873" v="190" actId="26606"/>
          <ac:spMkLst>
            <pc:docMk/>
            <pc:sldMk cId="1952796863" sldId="278"/>
            <ac:spMk id="10" creationId="{2B566528-1B12-4246-9431-5C2D7D081168}"/>
          </ac:spMkLst>
        </pc:spChg>
        <pc:spChg chg="add mod">
          <ac:chgData name="Marco Angelucci" userId="65808fc1-f420-4b6e-a7b4-e69216fbcf9a" providerId="ADAL" clId="{090C566F-4E55-944C-AEA8-86140AC27E87}" dt="2021-10-25T16:58:06.132" v="2333" actId="1076"/>
          <ac:spMkLst>
            <pc:docMk/>
            <pc:sldMk cId="1952796863" sldId="278"/>
            <ac:spMk id="11" creationId="{F5283217-E2A8-074A-B423-C0DED8EC03AD}"/>
          </ac:spMkLst>
        </pc:spChg>
        <pc:spChg chg="add mod">
          <ac:chgData name="Marco Angelucci" userId="65808fc1-f420-4b6e-a7b4-e69216fbcf9a" providerId="ADAL" clId="{090C566F-4E55-944C-AEA8-86140AC27E87}" dt="2021-10-25T16:25:08.637" v="1823" actId="1076"/>
          <ac:spMkLst>
            <pc:docMk/>
            <pc:sldMk cId="1952796863" sldId="278"/>
            <ac:spMk id="19" creationId="{D73F2771-DDFE-EC4B-A150-B1D84E9E0B8F}"/>
          </ac:spMkLst>
        </pc:spChg>
        <pc:grpChg chg="add">
          <ac:chgData name="Marco Angelucci" userId="65808fc1-f420-4b6e-a7b4-e69216fbcf9a" providerId="ADAL" clId="{090C566F-4E55-944C-AEA8-86140AC27E87}" dt="2021-10-25T09:47:44.873" v="190" actId="26606"/>
          <ac:grpSpMkLst>
            <pc:docMk/>
            <pc:sldMk cId="1952796863" sldId="278"/>
            <ac:grpSpMk id="12" creationId="{828A5161-06F1-46CF-8AD7-844680A59E13}"/>
          </ac:grpSpMkLst>
        </pc:grpChg>
        <pc:grpChg chg="add">
          <ac:chgData name="Marco Angelucci" userId="65808fc1-f420-4b6e-a7b4-e69216fbcf9a" providerId="ADAL" clId="{090C566F-4E55-944C-AEA8-86140AC27E87}" dt="2021-10-25T09:47:44.873" v="190" actId="26606"/>
          <ac:grpSpMkLst>
            <pc:docMk/>
            <pc:sldMk cId="1952796863" sldId="278"/>
            <ac:grpSpMk id="16" creationId="{5995D10D-E9C9-47DB-AE7E-801FEF38F5C9}"/>
          </ac:grpSpMkLst>
        </pc:grpChg>
        <pc:picChg chg="add mod">
          <ac:chgData name="Marco Angelucci" userId="65808fc1-f420-4b6e-a7b4-e69216fbcf9a" providerId="ADAL" clId="{090C566F-4E55-944C-AEA8-86140AC27E87}" dt="2021-10-25T16:24:33.471" v="1813" actId="1076"/>
          <ac:picMkLst>
            <pc:docMk/>
            <pc:sldMk cId="1952796863" sldId="278"/>
            <ac:picMk id="5" creationId="{9B859BB6-8F34-4646-8E5F-ADEB5B5F3DC5}"/>
          </ac:picMkLst>
        </pc:picChg>
      </pc:sldChg>
      <pc:sldChg chg="add del">
        <pc:chgData name="Marco Angelucci" userId="65808fc1-f420-4b6e-a7b4-e69216fbcf9a" providerId="ADAL" clId="{090C566F-4E55-944C-AEA8-86140AC27E87}" dt="2021-10-25T09:30:14.621" v="106" actId="2890"/>
        <pc:sldMkLst>
          <pc:docMk/>
          <pc:sldMk cId="2324838913" sldId="278"/>
        </pc:sldMkLst>
      </pc:sldChg>
      <pc:sldChg chg="addSp modSp add mod ord modShow">
        <pc:chgData name="Marco Angelucci" userId="65808fc1-f420-4b6e-a7b4-e69216fbcf9a" providerId="ADAL" clId="{090C566F-4E55-944C-AEA8-86140AC27E87}" dt="2021-10-25T10:20:33.013" v="397"/>
        <pc:sldMkLst>
          <pc:docMk/>
          <pc:sldMk cId="4100596515" sldId="279"/>
        </pc:sldMkLst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4100596515" sldId="279"/>
            <ac:spMk id="3" creationId="{F6D8FFB3-566F-A842-98BA-BAB6298167F7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4100596515" sldId="279"/>
            <ac:spMk id="4" creationId="{41959684-F78D-D440-A907-5E1020127916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4100596515" sldId="279"/>
            <ac:spMk id="6" creationId="{4933EC02-B89A-6349-B9F9-1914A76E1492}"/>
          </ac:spMkLst>
        </pc:spChg>
      </pc:sldChg>
      <pc:sldChg chg="addSp modSp new mod setBg">
        <pc:chgData name="Marco Angelucci" userId="65808fc1-f420-4b6e-a7b4-e69216fbcf9a" providerId="ADAL" clId="{090C566F-4E55-944C-AEA8-86140AC27E87}" dt="2021-10-25T16:26:29.458" v="1838" actId="1076"/>
        <pc:sldMkLst>
          <pc:docMk/>
          <pc:sldMk cId="85206062" sldId="280"/>
        </pc:sldMkLst>
        <pc:spChg chg="mod">
          <ac:chgData name="Marco Angelucci" userId="65808fc1-f420-4b6e-a7b4-e69216fbcf9a" providerId="ADAL" clId="{090C566F-4E55-944C-AEA8-86140AC27E87}" dt="2021-10-25T16:16:40.408" v="1719" actId="20577"/>
          <ac:spMkLst>
            <pc:docMk/>
            <pc:sldMk cId="85206062" sldId="280"/>
            <ac:spMk id="2" creationId="{E0A54A00-8419-814F-B6B7-232410CA9DCB}"/>
          </ac:spMkLst>
        </pc:spChg>
        <pc:spChg chg="mod">
          <ac:chgData name="Marco Angelucci" userId="65808fc1-f420-4b6e-a7b4-e69216fbcf9a" providerId="ADAL" clId="{090C566F-4E55-944C-AEA8-86140AC27E87}" dt="2021-10-25T16:26:29.458" v="1838" actId="1076"/>
          <ac:spMkLst>
            <pc:docMk/>
            <pc:sldMk cId="85206062" sldId="280"/>
            <ac:spMk id="3" creationId="{AEB2371C-8690-1F41-AD8A-40B409C532F2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85206062" sldId="280"/>
            <ac:spMk id="5" creationId="{024CA27F-82DF-9649-A7FF-E0548B57316E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85206062" sldId="280"/>
            <ac:spMk id="6" creationId="{28B6B8D2-3B68-D94E-92A4-987835477C9B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85206062" sldId="280"/>
            <ac:spMk id="7" creationId="{3C30FEC9-7D29-4F43-984C-1DD8506AC7F2}"/>
          </ac:spMkLst>
        </pc:spChg>
        <pc:spChg chg="add mod">
          <ac:chgData name="Marco Angelucci" userId="65808fc1-f420-4b6e-a7b4-e69216fbcf9a" providerId="ADAL" clId="{090C566F-4E55-944C-AEA8-86140AC27E87}" dt="2021-10-25T16:26:09.595" v="1835" actId="1076"/>
          <ac:spMkLst>
            <pc:docMk/>
            <pc:sldMk cId="85206062" sldId="280"/>
            <ac:spMk id="8" creationId="{ABE0653B-4F7E-304B-9EEE-26B58F2FE582}"/>
          </ac:spMkLst>
        </pc:spChg>
        <pc:spChg chg="add">
          <ac:chgData name="Marco Angelucci" userId="65808fc1-f420-4b6e-a7b4-e69216fbcf9a" providerId="ADAL" clId="{090C566F-4E55-944C-AEA8-86140AC27E87}" dt="2021-10-25T09:47:07.001" v="181" actId="26606"/>
          <ac:spMkLst>
            <pc:docMk/>
            <pc:sldMk cId="85206062" sldId="280"/>
            <ac:spMk id="9" creationId="{2B566528-1B12-4246-9431-5C2D7D081168}"/>
          </ac:spMkLst>
        </pc:spChg>
        <pc:spChg chg="add mod">
          <ac:chgData name="Marco Angelucci" userId="65808fc1-f420-4b6e-a7b4-e69216fbcf9a" providerId="ADAL" clId="{090C566F-4E55-944C-AEA8-86140AC27E87}" dt="2021-10-25T16:26:25.243" v="1837" actId="1076"/>
          <ac:spMkLst>
            <pc:docMk/>
            <pc:sldMk cId="85206062" sldId="280"/>
            <ac:spMk id="10" creationId="{C2199219-F2B0-634F-B603-17F699593A9D}"/>
          </ac:spMkLst>
        </pc:spChg>
        <pc:grpChg chg="add">
          <ac:chgData name="Marco Angelucci" userId="65808fc1-f420-4b6e-a7b4-e69216fbcf9a" providerId="ADAL" clId="{090C566F-4E55-944C-AEA8-86140AC27E87}" dt="2021-10-25T09:47:07.001" v="181" actId="26606"/>
          <ac:grpSpMkLst>
            <pc:docMk/>
            <pc:sldMk cId="85206062" sldId="280"/>
            <ac:grpSpMk id="11" creationId="{828A5161-06F1-46CF-8AD7-844680A59E13}"/>
          </ac:grpSpMkLst>
        </pc:grpChg>
        <pc:grpChg chg="add">
          <ac:chgData name="Marco Angelucci" userId="65808fc1-f420-4b6e-a7b4-e69216fbcf9a" providerId="ADAL" clId="{090C566F-4E55-944C-AEA8-86140AC27E87}" dt="2021-10-25T09:47:07.001" v="181" actId="26606"/>
          <ac:grpSpMkLst>
            <pc:docMk/>
            <pc:sldMk cId="85206062" sldId="280"/>
            <ac:grpSpMk id="15" creationId="{5995D10D-E9C9-47DB-AE7E-801FEF38F5C9}"/>
          </ac:grpSpMkLst>
        </pc:grpChg>
        <pc:picChg chg="add mod">
          <ac:chgData name="Marco Angelucci" userId="65808fc1-f420-4b6e-a7b4-e69216fbcf9a" providerId="ADAL" clId="{090C566F-4E55-944C-AEA8-86140AC27E87}" dt="2021-10-25T16:25:55.844" v="1829" actId="1076"/>
          <ac:picMkLst>
            <pc:docMk/>
            <pc:sldMk cId="85206062" sldId="280"/>
            <ac:picMk id="4" creationId="{98F26DA6-B87F-B942-BE85-4D5DDFBCCE9E}"/>
          </ac:picMkLst>
        </pc:picChg>
      </pc:sldChg>
      <pc:sldChg chg="addSp delSp modSp new mod setBg">
        <pc:chgData name="Marco Angelucci" userId="65808fc1-f420-4b6e-a7b4-e69216fbcf9a" providerId="ADAL" clId="{090C566F-4E55-944C-AEA8-86140AC27E87}" dt="2021-10-25T10:20:33.013" v="397"/>
        <pc:sldMkLst>
          <pc:docMk/>
          <pc:sldMk cId="40506675" sldId="281"/>
        </pc:sldMkLst>
        <pc:spChg chg="mod">
          <ac:chgData name="Marco Angelucci" userId="65808fc1-f420-4b6e-a7b4-e69216fbcf9a" providerId="ADAL" clId="{090C566F-4E55-944C-AEA8-86140AC27E87}" dt="2021-10-25T09:35:52.428" v="179" actId="26606"/>
          <ac:spMkLst>
            <pc:docMk/>
            <pc:sldMk cId="40506675" sldId="281"/>
            <ac:spMk id="2" creationId="{A22AF939-E954-D048-A7CC-89A0B4678BE2}"/>
          </ac:spMkLst>
        </pc:spChg>
        <pc:spChg chg="del">
          <ac:chgData name="Marco Angelucci" userId="65808fc1-f420-4b6e-a7b4-e69216fbcf9a" providerId="ADAL" clId="{090C566F-4E55-944C-AEA8-86140AC27E87}" dt="2021-10-25T09:35:30.485" v="167" actId="478"/>
          <ac:spMkLst>
            <pc:docMk/>
            <pc:sldMk cId="40506675" sldId="281"/>
            <ac:spMk id="3" creationId="{12743641-2ED2-6245-B5CD-906E995B56F8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40506675" sldId="281"/>
            <ac:spMk id="3" creationId="{758DF887-BDEB-1B4D-A183-E5B2873EC6B7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40506675" sldId="281"/>
            <ac:spMk id="4" creationId="{6B94CC41-DBBD-BE41-BD55-192D8CE083E6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40506675" sldId="281"/>
            <ac:spMk id="5" creationId="{4238D892-913C-CB46-AD77-B3CAD8007F63}"/>
          </ac:spMkLst>
        </pc:spChg>
        <pc:spChg chg="add">
          <ac:chgData name="Marco Angelucci" userId="65808fc1-f420-4b6e-a7b4-e69216fbcf9a" providerId="ADAL" clId="{090C566F-4E55-944C-AEA8-86140AC27E87}" dt="2021-10-25T09:35:52.428" v="179" actId="26606"/>
          <ac:spMkLst>
            <pc:docMk/>
            <pc:sldMk cId="40506675" sldId="281"/>
            <ac:spMk id="7" creationId="{0E30439A-8A5B-46EC-8283-9B6B031D40D0}"/>
          </ac:spMkLst>
        </pc:spChg>
        <pc:spChg chg="add">
          <ac:chgData name="Marco Angelucci" userId="65808fc1-f420-4b6e-a7b4-e69216fbcf9a" providerId="ADAL" clId="{090C566F-4E55-944C-AEA8-86140AC27E87}" dt="2021-10-25T09:35:52.428" v="179" actId="26606"/>
          <ac:spMkLst>
            <pc:docMk/>
            <pc:sldMk cId="40506675" sldId="281"/>
            <ac:spMk id="9" creationId="{5CEAD642-85CF-4750-8432-7C80C901F001}"/>
          </ac:spMkLst>
        </pc:spChg>
        <pc:spChg chg="add">
          <ac:chgData name="Marco Angelucci" userId="65808fc1-f420-4b6e-a7b4-e69216fbcf9a" providerId="ADAL" clId="{090C566F-4E55-944C-AEA8-86140AC27E87}" dt="2021-10-25T09:35:52.428" v="179" actId="26606"/>
          <ac:spMkLst>
            <pc:docMk/>
            <pc:sldMk cId="40506675" sldId="281"/>
            <ac:spMk id="11" creationId="{FA33EEAE-15D5-4119-8C1E-89D943F911EF}"/>
          </ac:spMkLst>
        </pc:spChg>
        <pc:spChg chg="add">
          <ac:chgData name="Marco Angelucci" userId="65808fc1-f420-4b6e-a7b4-e69216fbcf9a" providerId="ADAL" clId="{090C566F-4E55-944C-AEA8-86140AC27E87}" dt="2021-10-25T09:35:52.428" v="179" actId="26606"/>
          <ac:spMkLst>
            <pc:docMk/>
            <pc:sldMk cId="40506675" sldId="281"/>
            <ac:spMk id="13" creationId="{730D8B3B-9B80-4025-B934-26DC7D7CD231}"/>
          </ac:spMkLst>
        </pc:spChg>
        <pc:spChg chg="add">
          <ac:chgData name="Marco Angelucci" userId="65808fc1-f420-4b6e-a7b4-e69216fbcf9a" providerId="ADAL" clId="{090C566F-4E55-944C-AEA8-86140AC27E87}" dt="2021-10-25T09:35:52.428" v="179" actId="26606"/>
          <ac:spMkLst>
            <pc:docMk/>
            <pc:sldMk cId="40506675" sldId="281"/>
            <ac:spMk id="15" creationId="{B5A1B09C-1565-46F8-B70F-621C5EB48A09}"/>
          </ac:spMkLst>
        </pc:spChg>
        <pc:spChg chg="add">
          <ac:chgData name="Marco Angelucci" userId="65808fc1-f420-4b6e-a7b4-e69216fbcf9a" providerId="ADAL" clId="{090C566F-4E55-944C-AEA8-86140AC27E87}" dt="2021-10-25T09:35:52.428" v="179" actId="26606"/>
          <ac:spMkLst>
            <pc:docMk/>
            <pc:sldMk cId="40506675" sldId="281"/>
            <ac:spMk id="17" creationId="{8C516CC8-80AC-446C-A56E-9F54B7210402}"/>
          </ac:spMkLst>
        </pc:spChg>
        <pc:spChg chg="add">
          <ac:chgData name="Marco Angelucci" userId="65808fc1-f420-4b6e-a7b4-e69216fbcf9a" providerId="ADAL" clId="{090C566F-4E55-944C-AEA8-86140AC27E87}" dt="2021-10-25T09:35:52.428" v="179" actId="26606"/>
          <ac:spMkLst>
            <pc:docMk/>
            <pc:sldMk cId="40506675" sldId="281"/>
            <ac:spMk id="19" creationId="{53947E58-F088-49F1-A3D1-DEA690192E84}"/>
          </ac:spMkLst>
        </pc:spChg>
      </pc:sldChg>
      <pc:sldChg chg="addSp delSp modSp new mod ord setBg">
        <pc:chgData name="Marco Angelucci" userId="65808fc1-f420-4b6e-a7b4-e69216fbcf9a" providerId="ADAL" clId="{090C566F-4E55-944C-AEA8-86140AC27E87}" dt="2021-10-25T17:41:22.613" v="3090" actId="20578"/>
        <pc:sldMkLst>
          <pc:docMk/>
          <pc:sldMk cId="1369424516" sldId="282"/>
        </pc:sldMkLst>
        <pc:spChg chg="mod">
          <ac:chgData name="Marco Angelucci" userId="65808fc1-f420-4b6e-a7b4-e69216fbcf9a" providerId="ADAL" clId="{090C566F-4E55-944C-AEA8-86140AC27E87}" dt="2021-10-25T09:54:08.886" v="325" actId="26606"/>
          <ac:spMkLst>
            <pc:docMk/>
            <pc:sldMk cId="1369424516" sldId="282"/>
            <ac:spMk id="2" creationId="{BB1503DD-1BFF-5C47-A8A3-D92566E53BA8}"/>
          </ac:spMkLst>
        </pc:spChg>
        <pc:spChg chg="add mod">
          <ac:chgData name="Marco Angelucci" userId="65808fc1-f420-4b6e-a7b4-e69216fbcf9a" providerId="ADAL" clId="{090C566F-4E55-944C-AEA8-86140AC27E87}" dt="2021-10-25T10:20:24.761" v="396"/>
          <ac:spMkLst>
            <pc:docMk/>
            <pc:sldMk cId="1369424516" sldId="282"/>
            <ac:spMk id="3" creationId="{1313D665-4D8E-4A47-A0B1-1629A8EC08A5}"/>
          </ac:spMkLst>
        </pc:spChg>
        <pc:spChg chg="del">
          <ac:chgData name="Marco Angelucci" userId="65808fc1-f420-4b6e-a7b4-e69216fbcf9a" providerId="ADAL" clId="{090C566F-4E55-944C-AEA8-86140AC27E87}" dt="2021-10-25T09:49:51.102" v="240" actId="478"/>
          <ac:spMkLst>
            <pc:docMk/>
            <pc:sldMk cId="1369424516" sldId="282"/>
            <ac:spMk id="3" creationId="{FF256B9C-0F0D-E24B-B733-73C48E7D19B1}"/>
          </ac:spMkLst>
        </pc:spChg>
        <pc:spChg chg="add mod">
          <ac:chgData name="Marco Angelucci" userId="65808fc1-f420-4b6e-a7b4-e69216fbcf9a" providerId="ADAL" clId="{090C566F-4E55-944C-AEA8-86140AC27E87}" dt="2021-10-25T10:20:33.013" v="397"/>
          <ac:spMkLst>
            <pc:docMk/>
            <pc:sldMk cId="1369424516" sldId="282"/>
            <ac:spMk id="7" creationId="{0279EDE0-5627-4C43-970B-F32B9486E965}"/>
          </ac:spMkLst>
        </pc:spChg>
        <pc:spChg chg="add del mod">
          <ac:chgData name="Marco Angelucci" userId="65808fc1-f420-4b6e-a7b4-e69216fbcf9a" providerId="ADAL" clId="{090C566F-4E55-944C-AEA8-86140AC27E87}" dt="2021-10-25T09:51:09.804" v="304" actId="767"/>
          <ac:spMkLst>
            <pc:docMk/>
            <pc:sldMk cId="1369424516" sldId="282"/>
            <ac:spMk id="7" creationId="{7E387127-2B34-364B-B154-F530CD27823F}"/>
          </ac:spMkLst>
        </pc:spChg>
        <pc:spChg chg="add">
          <ac:chgData name="Marco Angelucci" userId="65808fc1-f420-4b6e-a7b4-e69216fbcf9a" providerId="ADAL" clId="{090C566F-4E55-944C-AEA8-86140AC27E87}" dt="2021-10-25T09:54:08.886" v="325" actId="26606"/>
          <ac:spMkLst>
            <pc:docMk/>
            <pc:sldMk cId="1369424516" sldId="282"/>
            <ac:spMk id="8" creationId="{25549E48-55B4-43FA-96F3-A3F777E0F295}"/>
          </ac:spMkLst>
        </pc:spChg>
        <pc:spChg chg="add">
          <ac:chgData name="Marco Angelucci" userId="65808fc1-f420-4b6e-a7b4-e69216fbcf9a" providerId="ADAL" clId="{090C566F-4E55-944C-AEA8-86140AC27E87}" dt="2021-10-25T09:54:08.886" v="325" actId="26606"/>
          <ac:spMkLst>
            <pc:docMk/>
            <pc:sldMk cId="1369424516" sldId="282"/>
            <ac:spMk id="9" creationId="{0ADDB668-2CA4-4D2B-9C34-3487CA330BA8}"/>
          </ac:spMkLst>
        </pc:spChg>
        <pc:spChg chg="add">
          <ac:chgData name="Marco Angelucci" userId="65808fc1-f420-4b6e-a7b4-e69216fbcf9a" providerId="ADAL" clId="{090C566F-4E55-944C-AEA8-86140AC27E87}" dt="2021-10-25T09:54:08.886" v="325" actId="26606"/>
          <ac:spMkLst>
            <pc:docMk/>
            <pc:sldMk cId="1369424516" sldId="282"/>
            <ac:spMk id="10" creationId="{2568BC19-F052-4108-93E1-6A3D1DEC072F}"/>
          </ac:spMkLst>
        </pc:spChg>
        <pc:spChg chg="add">
          <ac:chgData name="Marco Angelucci" userId="65808fc1-f420-4b6e-a7b4-e69216fbcf9a" providerId="ADAL" clId="{090C566F-4E55-944C-AEA8-86140AC27E87}" dt="2021-10-25T09:54:08.886" v="325" actId="26606"/>
          <ac:spMkLst>
            <pc:docMk/>
            <pc:sldMk cId="1369424516" sldId="282"/>
            <ac:spMk id="12" creationId="{D5FD337D-4D6B-4C8B-B6F5-121097E09881}"/>
          </ac:spMkLst>
        </pc:spChg>
        <pc:spChg chg="add del">
          <ac:chgData name="Marco Angelucci" userId="65808fc1-f420-4b6e-a7b4-e69216fbcf9a" providerId="ADAL" clId="{090C566F-4E55-944C-AEA8-86140AC27E87}" dt="2021-10-25T09:51:10.970" v="305" actId="26606"/>
          <ac:spMkLst>
            <pc:docMk/>
            <pc:sldMk cId="1369424516" sldId="282"/>
            <ac:spMk id="13" creationId="{247AB924-1B87-43FC-B7C7-B112D5C51A0E}"/>
          </ac:spMkLst>
        </pc:spChg>
        <pc:spChg chg="add del mod">
          <ac:chgData name="Marco Angelucci" userId="65808fc1-f420-4b6e-a7b4-e69216fbcf9a" providerId="ADAL" clId="{090C566F-4E55-944C-AEA8-86140AC27E87}" dt="2021-10-25T09:54:27.399" v="328"/>
          <ac:spMkLst>
            <pc:docMk/>
            <pc:sldMk cId="1369424516" sldId="282"/>
            <ac:spMk id="14" creationId="{6407A80F-A255-B443-B2EE-0E821910A1CC}"/>
          </ac:spMkLst>
        </pc:spChg>
        <pc:spChg chg="add del mod">
          <ac:chgData name="Marco Angelucci" userId="65808fc1-f420-4b6e-a7b4-e69216fbcf9a" providerId="ADAL" clId="{090C566F-4E55-944C-AEA8-86140AC27E87}" dt="2021-10-25T09:54:53.596" v="330" actId="478"/>
          <ac:spMkLst>
            <pc:docMk/>
            <pc:sldMk cId="1369424516" sldId="282"/>
            <ac:spMk id="16" creationId="{907ED36D-CB0F-B94C-845D-3B36FCDDD0DE}"/>
          </ac:spMkLst>
        </pc:spChg>
        <pc:spChg chg="add mod">
          <ac:chgData name="Marco Angelucci" userId="65808fc1-f420-4b6e-a7b4-e69216fbcf9a" providerId="ADAL" clId="{090C566F-4E55-944C-AEA8-86140AC27E87}" dt="2021-10-25T10:19:06.531" v="395"/>
          <ac:spMkLst>
            <pc:docMk/>
            <pc:sldMk cId="1369424516" sldId="282"/>
            <ac:spMk id="18" creationId="{8AF050E5-E56D-7C48-AFE7-043D5C999B46}"/>
          </ac:spMkLst>
        </pc:spChg>
        <pc:picChg chg="add mod ord">
          <ac:chgData name="Marco Angelucci" userId="65808fc1-f420-4b6e-a7b4-e69216fbcf9a" providerId="ADAL" clId="{090C566F-4E55-944C-AEA8-86140AC27E87}" dt="2021-10-25T09:54:08.886" v="325" actId="26606"/>
          <ac:picMkLst>
            <pc:docMk/>
            <pc:sldMk cId="1369424516" sldId="282"/>
            <ac:picMk id="4" creationId="{11C327BE-1296-8040-B514-ED1BF1FBD49C}"/>
          </ac:picMkLst>
        </pc:picChg>
        <pc:picChg chg="add mod">
          <ac:chgData name="Marco Angelucci" userId="65808fc1-f420-4b6e-a7b4-e69216fbcf9a" providerId="ADAL" clId="{090C566F-4E55-944C-AEA8-86140AC27E87}" dt="2021-10-25T09:54:08.886" v="325" actId="26606"/>
          <ac:picMkLst>
            <pc:docMk/>
            <pc:sldMk cId="1369424516" sldId="282"/>
            <ac:picMk id="5" creationId="{118980E7-FB83-7341-8653-948D08C367D8}"/>
          </ac:picMkLst>
        </pc:picChg>
        <pc:picChg chg="add mod">
          <ac:chgData name="Marco Angelucci" userId="65808fc1-f420-4b6e-a7b4-e69216fbcf9a" providerId="ADAL" clId="{090C566F-4E55-944C-AEA8-86140AC27E87}" dt="2021-10-25T09:54:08.886" v="325" actId="26606"/>
          <ac:picMkLst>
            <pc:docMk/>
            <pc:sldMk cId="1369424516" sldId="282"/>
            <ac:picMk id="6" creationId="{8FE9761D-6160-BE4D-9C25-0F46902B61B0}"/>
          </ac:picMkLst>
        </pc:picChg>
        <pc:cxnChg chg="add del">
          <ac:chgData name="Marco Angelucci" userId="65808fc1-f420-4b6e-a7b4-e69216fbcf9a" providerId="ADAL" clId="{090C566F-4E55-944C-AEA8-86140AC27E87}" dt="2021-10-25T09:51:10.970" v="305" actId="26606"/>
          <ac:cxnSpMkLst>
            <pc:docMk/>
            <pc:sldMk cId="1369424516" sldId="282"/>
            <ac:cxnSpMk id="11" creationId="{99AE2756-0FC4-4155-83E7-58AAAB63E757}"/>
          </ac:cxnSpMkLst>
        </pc:cxnChg>
        <pc:cxnChg chg="add del">
          <ac:chgData name="Marco Angelucci" userId="65808fc1-f420-4b6e-a7b4-e69216fbcf9a" providerId="ADAL" clId="{090C566F-4E55-944C-AEA8-86140AC27E87}" dt="2021-10-25T09:51:10.970" v="305" actId="26606"/>
          <ac:cxnSpMkLst>
            <pc:docMk/>
            <pc:sldMk cId="1369424516" sldId="282"/>
            <ac:cxnSpMk id="15" creationId="{818DC98F-4057-4645-B948-F604F39A9CFE}"/>
          </ac:cxnSpMkLst>
        </pc:cxnChg>
        <pc:cxnChg chg="add del">
          <ac:chgData name="Marco Angelucci" userId="65808fc1-f420-4b6e-a7b4-e69216fbcf9a" providerId="ADAL" clId="{090C566F-4E55-944C-AEA8-86140AC27E87}" dt="2021-10-25T09:51:10.970" v="305" actId="26606"/>
          <ac:cxnSpMkLst>
            <pc:docMk/>
            <pc:sldMk cId="1369424516" sldId="282"/>
            <ac:cxnSpMk id="17" creationId="{DAD2B705-4A9B-408D-AA80-4F41045E09DE}"/>
          </ac:cxnSpMkLst>
        </pc:cxnChg>
      </pc:sldChg>
      <pc:sldChg chg="addSp delSp modSp new mod">
        <pc:chgData name="Marco Angelucci" userId="65808fc1-f420-4b6e-a7b4-e69216fbcf9a" providerId="ADAL" clId="{090C566F-4E55-944C-AEA8-86140AC27E87}" dt="2021-10-25T17:04:59.177" v="2459" actId="12788"/>
        <pc:sldMkLst>
          <pc:docMk/>
          <pc:sldMk cId="756888501" sldId="283"/>
        </pc:sldMkLst>
        <pc:spChg chg="mod">
          <ac:chgData name="Marco Angelucci" userId="65808fc1-f420-4b6e-a7b4-e69216fbcf9a" providerId="ADAL" clId="{090C566F-4E55-944C-AEA8-86140AC27E87}" dt="2021-10-25T16:28:43.802" v="1980" actId="20577"/>
          <ac:spMkLst>
            <pc:docMk/>
            <pc:sldMk cId="756888501" sldId="283"/>
            <ac:spMk id="2" creationId="{E05E98D6-5679-8A47-8F14-0D4D274CBA9C}"/>
          </ac:spMkLst>
        </pc:spChg>
        <pc:spChg chg="del">
          <ac:chgData name="Marco Angelucci" userId="65808fc1-f420-4b6e-a7b4-e69216fbcf9a" providerId="ADAL" clId="{090C566F-4E55-944C-AEA8-86140AC27E87}" dt="2021-10-25T10:30:56.019" v="430" actId="478"/>
          <ac:spMkLst>
            <pc:docMk/>
            <pc:sldMk cId="756888501" sldId="283"/>
            <ac:spMk id="3" creationId="{A9BEFED4-7A25-EB4B-9E7D-8E8499417FE4}"/>
          </ac:spMkLst>
        </pc:spChg>
        <pc:spChg chg="add mod">
          <ac:chgData name="Marco Angelucci" userId="65808fc1-f420-4b6e-a7b4-e69216fbcf9a" providerId="ADAL" clId="{090C566F-4E55-944C-AEA8-86140AC27E87}" dt="2021-10-25T16:30:34.394" v="2014" actId="403"/>
          <ac:spMkLst>
            <pc:docMk/>
            <pc:sldMk cId="756888501" sldId="283"/>
            <ac:spMk id="13" creationId="{B6A0AC89-5981-B641-A92A-0F38575C9ECA}"/>
          </ac:spMkLst>
        </pc:spChg>
        <pc:spChg chg="add mod">
          <ac:chgData name="Marco Angelucci" userId="65808fc1-f420-4b6e-a7b4-e69216fbcf9a" providerId="ADAL" clId="{090C566F-4E55-944C-AEA8-86140AC27E87}" dt="2021-10-25T17:04:08.183" v="2418" actId="122"/>
          <ac:spMkLst>
            <pc:docMk/>
            <pc:sldMk cId="756888501" sldId="283"/>
            <ac:spMk id="14" creationId="{0DE38F26-C675-BC45-8143-570478326C41}"/>
          </ac:spMkLst>
        </pc:spChg>
        <pc:spChg chg="add mod">
          <ac:chgData name="Marco Angelucci" userId="65808fc1-f420-4b6e-a7b4-e69216fbcf9a" providerId="ADAL" clId="{090C566F-4E55-944C-AEA8-86140AC27E87}" dt="2021-10-25T17:04:05.846" v="2417" actId="1076"/>
          <ac:spMkLst>
            <pc:docMk/>
            <pc:sldMk cId="756888501" sldId="283"/>
            <ac:spMk id="15" creationId="{67EF9B2F-5ECB-844D-8B78-AA9BDBB3C74E}"/>
          </ac:spMkLst>
        </pc:spChg>
        <pc:spChg chg="add mod">
          <ac:chgData name="Marco Angelucci" userId="65808fc1-f420-4b6e-a7b4-e69216fbcf9a" providerId="ADAL" clId="{090C566F-4E55-944C-AEA8-86140AC27E87}" dt="2021-10-25T17:04:59.177" v="2459" actId="12788"/>
          <ac:spMkLst>
            <pc:docMk/>
            <pc:sldMk cId="756888501" sldId="283"/>
            <ac:spMk id="16" creationId="{2651D5C8-325E-FE4E-92E1-4B7852F8463E}"/>
          </ac:spMkLst>
        </pc:spChg>
        <pc:spChg chg="add">
          <ac:chgData name="Marco Angelucci" userId="65808fc1-f420-4b6e-a7b4-e69216fbcf9a" providerId="ADAL" clId="{090C566F-4E55-944C-AEA8-86140AC27E87}" dt="2021-10-25T17:03:31.121" v="2387" actId="11529"/>
          <ac:spMkLst>
            <pc:docMk/>
            <pc:sldMk cId="756888501" sldId="283"/>
            <ac:spMk id="18" creationId="{E27F3459-392B-884F-AFC8-91FBF179214B}"/>
          </ac:spMkLst>
        </pc:spChg>
        <pc:spChg chg="add mod">
          <ac:chgData name="Marco Angelucci" userId="65808fc1-f420-4b6e-a7b4-e69216fbcf9a" providerId="ADAL" clId="{090C566F-4E55-944C-AEA8-86140AC27E87}" dt="2021-10-25T17:04:39.165" v="2453" actId="1076"/>
          <ac:spMkLst>
            <pc:docMk/>
            <pc:sldMk cId="756888501" sldId="283"/>
            <ac:spMk id="19" creationId="{6F65ED7D-5407-8E4E-AF8A-BF67E2AD32AD}"/>
          </ac:spMkLst>
        </pc:spChg>
        <pc:spChg chg="add mod">
          <ac:chgData name="Marco Angelucci" userId="65808fc1-f420-4b6e-a7b4-e69216fbcf9a" providerId="ADAL" clId="{090C566F-4E55-944C-AEA8-86140AC27E87}" dt="2021-10-25T17:04:59.177" v="2459" actId="12788"/>
          <ac:spMkLst>
            <pc:docMk/>
            <pc:sldMk cId="756888501" sldId="283"/>
            <ac:spMk id="20" creationId="{B3EBB3BD-2AA6-664F-9871-55FB2B052603}"/>
          </ac:spMkLst>
        </pc:spChg>
        <pc:spChg chg="add mod">
          <ac:chgData name="Marco Angelucci" userId="65808fc1-f420-4b6e-a7b4-e69216fbcf9a" providerId="ADAL" clId="{090C566F-4E55-944C-AEA8-86140AC27E87}" dt="2021-10-25T17:04:59.177" v="2459" actId="12788"/>
          <ac:spMkLst>
            <pc:docMk/>
            <pc:sldMk cId="756888501" sldId="283"/>
            <ac:spMk id="21" creationId="{3FD3564B-80D7-454A-9300-9CC2C148B228}"/>
          </ac:spMkLst>
        </pc:spChg>
        <pc:grpChg chg="add mod">
          <ac:chgData name="Marco Angelucci" userId="65808fc1-f420-4b6e-a7b4-e69216fbcf9a" providerId="ADAL" clId="{090C566F-4E55-944C-AEA8-86140AC27E87}" dt="2021-10-25T16:30:16.822" v="2010" actId="14100"/>
          <ac:grpSpMkLst>
            <pc:docMk/>
            <pc:sldMk cId="756888501" sldId="283"/>
            <ac:grpSpMk id="17" creationId="{22FB6D86-719D-2545-8D2D-1511A3DAC1C8}"/>
          </ac:grpSpMkLst>
        </pc:grpChg>
        <pc:picChg chg="add mod">
          <ac:chgData name="Marco Angelucci" userId="65808fc1-f420-4b6e-a7b4-e69216fbcf9a" providerId="ADAL" clId="{090C566F-4E55-944C-AEA8-86140AC27E87}" dt="2021-10-25T16:29:15.668" v="1998" actId="1076"/>
          <ac:picMkLst>
            <pc:docMk/>
            <pc:sldMk cId="756888501" sldId="283"/>
            <ac:picMk id="7" creationId="{1DAE6860-D746-D044-832F-6328AB6049E3}"/>
          </ac:picMkLst>
        </pc:picChg>
        <pc:picChg chg="add mod">
          <ac:chgData name="Marco Angelucci" userId="65808fc1-f420-4b6e-a7b4-e69216fbcf9a" providerId="ADAL" clId="{090C566F-4E55-944C-AEA8-86140AC27E87}" dt="2021-10-25T16:29:17.844" v="1999" actId="1076"/>
          <ac:picMkLst>
            <pc:docMk/>
            <pc:sldMk cId="756888501" sldId="283"/>
            <ac:picMk id="8" creationId="{F60A95AD-FA08-9B43-8067-DA70EF4BB092}"/>
          </ac:picMkLst>
        </pc:picChg>
        <pc:picChg chg="add mod">
          <ac:chgData name="Marco Angelucci" userId="65808fc1-f420-4b6e-a7b4-e69216fbcf9a" providerId="ADAL" clId="{090C566F-4E55-944C-AEA8-86140AC27E87}" dt="2021-10-25T16:30:27.158" v="2012" actId="170"/>
          <ac:picMkLst>
            <pc:docMk/>
            <pc:sldMk cId="756888501" sldId="283"/>
            <ac:picMk id="9" creationId="{78F874E7-AB88-2946-AE6D-EA3A3A083264}"/>
          </ac:picMkLst>
        </pc:picChg>
        <pc:picChg chg="add del mod modCrop">
          <ac:chgData name="Marco Angelucci" userId="65808fc1-f420-4b6e-a7b4-e69216fbcf9a" providerId="ADAL" clId="{090C566F-4E55-944C-AEA8-86140AC27E87}" dt="2021-10-25T10:34:33.228" v="462" actId="478"/>
          <ac:picMkLst>
            <pc:docMk/>
            <pc:sldMk cId="756888501" sldId="283"/>
            <ac:picMk id="11" creationId="{6C31F1AC-4596-A043-AB05-ECAC0827CE6E}"/>
          </ac:picMkLst>
        </pc:picChg>
        <pc:picChg chg="add mod modCrop">
          <ac:chgData name="Marco Angelucci" userId="65808fc1-f420-4b6e-a7b4-e69216fbcf9a" providerId="ADAL" clId="{090C566F-4E55-944C-AEA8-86140AC27E87}" dt="2021-10-25T16:29:35.763" v="2005" actId="1076"/>
          <ac:picMkLst>
            <pc:docMk/>
            <pc:sldMk cId="756888501" sldId="283"/>
            <ac:picMk id="12" creationId="{2534442D-1E26-F949-97B2-A45573E4B1E3}"/>
          </ac:picMkLst>
        </pc:picChg>
      </pc:sldChg>
      <pc:sldChg chg="addSp delSp modSp add del mod">
        <pc:chgData name="Marco Angelucci" userId="65808fc1-f420-4b6e-a7b4-e69216fbcf9a" providerId="ADAL" clId="{090C566F-4E55-944C-AEA8-86140AC27E87}" dt="2021-10-25T09:53:29.722" v="324" actId="2696"/>
        <pc:sldMkLst>
          <pc:docMk/>
          <pc:sldMk cId="4265816976" sldId="283"/>
        </pc:sldMkLst>
        <pc:spChg chg="mod">
          <ac:chgData name="Marco Angelucci" userId="65808fc1-f420-4b6e-a7b4-e69216fbcf9a" providerId="ADAL" clId="{090C566F-4E55-944C-AEA8-86140AC27E87}" dt="2021-10-25T09:52:57.884" v="317" actId="14100"/>
          <ac:spMkLst>
            <pc:docMk/>
            <pc:sldMk cId="4265816976" sldId="283"/>
            <ac:spMk id="2" creationId="{7C42B3D3-A817-E844-9183-048732288CD8}"/>
          </ac:spMkLst>
        </pc:spChg>
        <pc:spChg chg="add del">
          <ac:chgData name="Marco Angelucci" userId="65808fc1-f420-4b6e-a7b4-e69216fbcf9a" providerId="ADAL" clId="{090C566F-4E55-944C-AEA8-86140AC27E87}" dt="2021-10-25T09:53:19.967" v="321" actId="26606"/>
          <ac:spMkLst>
            <pc:docMk/>
            <pc:sldMk cId="4265816976" sldId="283"/>
            <ac:spMk id="19" creationId="{823AC064-BC96-4F32-8AE1-B2FD38754823}"/>
          </ac:spMkLst>
        </pc:spChg>
        <pc:spChg chg="add del">
          <ac:chgData name="Marco Angelucci" userId="65808fc1-f420-4b6e-a7b4-e69216fbcf9a" providerId="ADAL" clId="{090C566F-4E55-944C-AEA8-86140AC27E87}" dt="2021-10-25T09:53:19.967" v="321" actId="26606"/>
          <ac:spMkLst>
            <pc:docMk/>
            <pc:sldMk cId="4265816976" sldId="283"/>
            <ac:spMk id="28" creationId="{823AC064-BC96-4F32-8AE1-B2FD38754823}"/>
          </ac:spMkLst>
        </pc:spChg>
        <pc:picChg chg="del">
          <ac:chgData name="Marco Angelucci" userId="65808fc1-f420-4b6e-a7b4-e69216fbcf9a" providerId="ADAL" clId="{090C566F-4E55-944C-AEA8-86140AC27E87}" dt="2021-10-25T09:51:58.635" v="313" actId="478"/>
          <ac:picMkLst>
            <pc:docMk/>
            <pc:sldMk cId="4265816976" sldId="283"/>
            <ac:picMk id="5" creationId="{88DB4318-F460-BE41-AD10-46119FB963E9}"/>
          </ac:picMkLst>
        </pc:picChg>
        <pc:picChg chg="add mod">
          <ac:chgData name="Marco Angelucci" userId="65808fc1-f420-4b6e-a7b4-e69216fbcf9a" providerId="ADAL" clId="{090C566F-4E55-944C-AEA8-86140AC27E87}" dt="2021-10-25T09:53:19.967" v="321" actId="26606"/>
          <ac:picMkLst>
            <pc:docMk/>
            <pc:sldMk cId="4265816976" sldId="283"/>
            <ac:picMk id="8" creationId="{28F2A342-55D4-A541-843C-ADC2D84C61EA}"/>
          </ac:picMkLst>
        </pc:picChg>
        <pc:picChg chg="del">
          <ac:chgData name="Marco Angelucci" userId="65808fc1-f420-4b6e-a7b4-e69216fbcf9a" providerId="ADAL" clId="{090C566F-4E55-944C-AEA8-86140AC27E87}" dt="2021-10-25T09:51:57.969" v="312" actId="478"/>
          <ac:picMkLst>
            <pc:docMk/>
            <pc:sldMk cId="4265816976" sldId="283"/>
            <ac:picMk id="9" creationId="{7F93BDB4-7F40-244F-ADFC-515625C46423}"/>
          </ac:picMkLst>
        </pc:picChg>
        <pc:picChg chg="add del mod">
          <ac:chgData name="Marco Angelucci" userId="65808fc1-f420-4b6e-a7b4-e69216fbcf9a" providerId="ADAL" clId="{090C566F-4E55-944C-AEA8-86140AC27E87}" dt="2021-10-25T09:53:22.815" v="323" actId="1076"/>
          <ac:picMkLst>
            <pc:docMk/>
            <pc:sldMk cId="4265816976" sldId="283"/>
            <ac:picMk id="10" creationId="{5079BEF4-82F0-4741-ACEE-9888CE426CBB}"/>
          </ac:picMkLst>
        </pc:picChg>
        <pc:picChg chg="add mod">
          <ac:chgData name="Marco Angelucci" userId="65808fc1-f420-4b6e-a7b4-e69216fbcf9a" providerId="ADAL" clId="{090C566F-4E55-944C-AEA8-86140AC27E87}" dt="2021-10-25T09:53:19.967" v="321" actId="26606"/>
          <ac:picMkLst>
            <pc:docMk/>
            <pc:sldMk cId="4265816976" sldId="283"/>
            <ac:picMk id="11" creationId="{5B5B3406-B3FC-8640-9833-67D7FD5050F9}"/>
          </ac:picMkLst>
        </pc:picChg>
        <pc:cxnChg chg="add del">
          <ac:chgData name="Marco Angelucci" userId="65808fc1-f420-4b6e-a7b4-e69216fbcf9a" providerId="ADAL" clId="{090C566F-4E55-944C-AEA8-86140AC27E87}" dt="2021-10-25T09:53:19.967" v="321" actId="26606"/>
          <ac:cxnSpMkLst>
            <pc:docMk/>
            <pc:sldMk cId="4265816976" sldId="283"/>
            <ac:cxnSpMk id="21" creationId="{7E7C77BC-7138-40B1-A15B-20F57A494629}"/>
          </ac:cxnSpMkLst>
        </pc:cxnChg>
        <pc:cxnChg chg="add del">
          <ac:chgData name="Marco Angelucci" userId="65808fc1-f420-4b6e-a7b4-e69216fbcf9a" providerId="ADAL" clId="{090C566F-4E55-944C-AEA8-86140AC27E87}" dt="2021-10-25T09:53:19.967" v="321" actId="26606"/>
          <ac:cxnSpMkLst>
            <pc:docMk/>
            <pc:sldMk cId="4265816976" sldId="283"/>
            <ac:cxnSpMk id="23" creationId="{DB146403-F3D6-484B-B2ED-97F9565D0370}"/>
          </ac:cxnSpMkLst>
        </pc:cxnChg>
        <pc:cxnChg chg="add del">
          <ac:chgData name="Marco Angelucci" userId="65808fc1-f420-4b6e-a7b4-e69216fbcf9a" providerId="ADAL" clId="{090C566F-4E55-944C-AEA8-86140AC27E87}" dt="2021-10-25T09:53:19.967" v="321" actId="26606"/>
          <ac:cxnSpMkLst>
            <pc:docMk/>
            <pc:sldMk cId="4265816976" sldId="283"/>
            <ac:cxnSpMk id="30" creationId="{7E7C77BC-7138-40B1-A15B-20F57A494629}"/>
          </ac:cxnSpMkLst>
        </pc:cxnChg>
        <pc:cxnChg chg="add del">
          <ac:chgData name="Marco Angelucci" userId="65808fc1-f420-4b6e-a7b4-e69216fbcf9a" providerId="ADAL" clId="{090C566F-4E55-944C-AEA8-86140AC27E87}" dt="2021-10-25T09:53:19.967" v="321" actId="26606"/>
          <ac:cxnSpMkLst>
            <pc:docMk/>
            <pc:sldMk cId="4265816976" sldId="283"/>
            <ac:cxnSpMk id="32" creationId="{DB146403-F3D6-484B-B2ED-97F9565D0370}"/>
          </ac:cxnSpMkLst>
        </pc:cxnChg>
      </pc:sldChg>
      <pc:sldChg chg="addSp delSp modSp add mod setBg">
        <pc:chgData name="Marco Angelucci" userId="65808fc1-f420-4b6e-a7b4-e69216fbcf9a" providerId="ADAL" clId="{090C566F-4E55-944C-AEA8-86140AC27E87}" dt="2021-10-25T16:54:50.205" v="2312" actId="14100"/>
        <pc:sldMkLst>
          <pc:docMk/>
          <pc:sldMk cId="886097968" sldId="284"/>
        </pc:sldMkLst>
        <pc:spChg chg="mod">
          <ac:chgData name="Marco Angelucci" userId="65808fc1-f420-4b6e-a7b4-e69216fbcf9a" providerId="ADAL" clId="{090C566F-4E55-944C-AEA8-86140AC27E87}" dt="2021-10-25T16:48:55.826" v="2167" actId="20577"/>
          <ac:spMkLst>
            <pc:docMk/>
            <pc:sldMk cId="886097968" sldId="284"/>
            <ac:spMk id="2" creationId="{E05E98D6-5679-8A47-8F14-0D4D274CBA9C}"/>
          </ac:spMkLst>
        </pc:spChg>
        <pc:spChg chg="mod">
          <ac:chgData name="Marco Angelucci" userId="65808fc1-f420-4b6e-a7b4-e69216fbcf9a" providerId="ADAL" clId="{090C566F-4E55-944C-AEA8-86140AC27E87}" dt="2021-10-25T16:22:44.177" v="1796" actId="26606"/>
          <ac:spMkLst>
            <pc:docMk/>
            <pc:sldMk cId="886097968" sldId="284"/>
            <ac:spMk id="4" creationId="{15AD6B74-6E4A-8A45-873B-8E1F4E6C023E}"/>
          </ac:spMkLst>
        </pc:spChg>
        <pc:spChg chg="mod">
          <ac:chgData name="Marco Angelucci" userId="65808fc1-f420-4b6e-a7b4-e69216fbcf9a" providerId="ADAL" clId="{090C566F-4E55-944C-AEA8-86140AC27E87}" dt="2021-10-25T16:22:44.177" v="1796" actId="26606"/>
          <ac:spMkLst>
            <pc:docMk/>
            <pc:sldMk cId="886097968" sldId="284"/>
            <ac:spMk id="5" creationId="{A7C36D68-2F57-8B4D-AD68-45EEFB7BCA21}"/>
          </ac:spMkLst>
        </pc:spChg>
        <pc:spChg chg="mod">
          <ac:chgData name="Marco Angelucci" userId="65808fc1-f420-4b6e-a7b4-e69216fbcf9a" providerId="ADAL" clId="{090C566F-4E55-944C-AEA8-86140AC27E87}" dt="2021-10-25T16:22:44.177" v="1796" actId="26606"/>
          <ac:spMkLst>
            <pc:docMk/>
            <pc:sldMk cId="886097968" sldId="284"/>
            <ac:spMk id="6" creationId="{D458B89E-B4F2-2D45-A56C-70050A5C24E7}"/>
          </ac:spMkLst>
        </pc:spChg>
        <pc:spChg chg="add del mod">
          <ac:chgData name="Marco Angelucci" userId="65808fc1-f420-4b6e-a7b4-e69216fbcf9a" providerId="ADAL" clId="{090C566F-4E55-944C-AEA8-86140AC27E87}" dt="2021-10-25T16:22:37.146" v="1795" actId="21"/>
          <ac:spMkLst>
            <pc:docMk/>
            <pc:sldMk cId="886097968" sldId="284"/>
            <ac:spMk id="13" creationId="{2D8AD827-C63D-3549-A0EA-041AAAAF8870}"/>
          </ac:spMkLst>
        </pc:spChg>
        <pc:spChg chg="add">
          <ac:chgData name="Marco Angelucci" userId="65808fc1-f420-4b6e-a7b4-e69216fbcf9a" providerId="ADAL" clId="{090C566F-4E55-944C-AEA8-86140AC27E87}" dt="2021-10-25T16:22:44.177" v="1796" actId="26606"/>
          <ac:spMkLst>
            <pc:docMk/>
            <pc:sldMk cId="886097968" sldId="284"/>
            <ac:spMk id="16" creationId="{823AC064-BC96-4F32-8AE1-B2FD38754823}"/>
          </ac:spMkLst>
        </pc:spChg>
        <pc:spChg chg="add mod">
          <ac:chgData name="Marco Angelucci" userId="65808fc1-f420-4b6e-a7b4-e69216fbcf9a" providerId="ADAL" clId="{090C566F-4E55-944C-AEA8-86140AC27E87}" dt="2021-10-25T16:43:14.604" v="2073" actId="1076"/>
          <ac:spMkLst>
            <pc:docMk/>
            <pc:sldMk cId="886097968" sldId="284"/>
            <ac:spMk id="17" creationId="{A185E70B-79F5-7740-8857-22A43B6AEB43}"/>
          </ac:spMkLst>
        </pc:spChg>
        <pc:spChg chg="add mod">
          <ac:chgData name="Marco Angelucci" userId="65808fc1-f420-4b6e-a7b4-e69216fbcf9a" providerId="ADAL" clId="{090C566F-4E55-944C-AEA8-86140AC27E87}" dt="2021-10-25T16:43:31.668" v="2077" actId="1076"/>
          <ac:spMkLst>
            <pc:docMk/>
            <pc:sldMk cId="886097968" sldId="284"/>
            <ac:spMk id="19" creationId="{3466702D-68A2-A64D-B7C7-C9A814082EBD}"/>
          </ac:spMkLst>
        </pc:spChg>
        <pc:spChg chg="add mod">
          <ac:chgData name="Marco Angelucci" userId="65808fc1-f420-4b6e-a7b4-e69216fbcf9a" providerId="ADAL" clId="{090C566F-4E55-944C-AEA8-86140AC27E87}" dt="2021-10-25T16:49:19.711" v="2175" actId="1076"/>
          <ac:spMkLst>
            <pc:docMk/>
            <pc:sldMk cId="886097968" sldId="284"/>
            <ac:spMk id="26" creationId="{2B1221BE-CAF4-6044-99CB-DC4E64E7B01A}"/>
          </ac:spMkLst>
        </pc:spChg>
        <pc:spChg chg="add mod">
          <ac:chgData name="Marco Angelucci" userId="65808fc1-f420-4b6e-a7b4-e69216fbcf9a" providerId="ADAL" clId="{090C566F-4E55-944C-AEA8-86140AC27E87}" dt="2021-10-25T16:53:08.623" v="2228" actId="1076"/>
          <ac:spMkLst>
            <pc:docMk/>
            <pc:sldMk cId="886097968" sldId="284"/>
            <ac:spMk id="27" creationId="{31140950-D739-164B-B4B5-E2D5B78597E6}"/>
          </ac:spMkLst>
        </pc:spChg>
        <pc:spChg chg="add">
          <ac:chgData name="Marco Angelucci" userId="65808fc1-f420-4b6e-a7b4-e69216fbcf9a" providerId="ADAL" clId="{090C566F-4E55-944C-AEA8-86140AC27E87}" dt="2021-10-25T16:53:15.720" v="2229" actId="11529"/>
          <ac:spMkLst>
            <pc:docMk/>
            <pc:sldMk cId="886097968" sldId="284"/>
            <ac:spMk id="28" creationId="{939EF767-54DB-8249-9B7F-3E9C263EA470}"/>
          </ac:spMkLst>
        </pc:spChg>
        <pc:spChg chg="add mod">
          <ac:chgData name="Marco Angelucci" userId="65808fc1-f420-4b6e-a7b4-e69216fbcf9a" providerId="ADAL" clId="{090C566F-4E55-944C-AEA8-86140AC27E87}" dt="2021-10-25T16:54:50.205" v="2312" actId="14100"/>
          <ac:spMkLst>
            <pc:docMk/>
            <pc:sldMk cId="886097968" sldId="284"/>
            <ac:spMk id="29" creationId="{D8659052-52F9-0E45-A72A-B343C5506B9D}"/>
          </ac:spMkLst>
        </pc:spChg>
        <pc:picChg chg="del">
          <ac:chgData name="Marco Angelucci" userId="65808fc1-f420-4b6e-a7b4-e69216fbcf9a" providerId="ADAL" clId="{090C566F-4E55-944C-AEA8-86140AC27E87}" dt="2021-10-25T10:32:47.855" v="446" actId="478"/>
          <ac:picMkLst>
            <pc:docMk/>
            <pc:sldMk cId="886097968" sldId="284"/>
            <ac:picMk id="7" creationId="{1DAE6860-D746-D044-832F-6328AB6049E3}"/>
          </ac:picMkLst>
        </pc:picChg>
        <pc:picChg chg="del">
          <ac:chgData name="Marco Angelucci" userId="65808fc1-f420-4b6e-a7b4-e69216fbcf9a" providerId="ADAL" clId="{090C566F-4E55-944C-AEA8-86140AC27E87}" dt="2021-10-25T10:32:48.422" v="447" actId="478"/>
          <ac:picMkLst>
            <pc:docMk/>
            <pc:sldMk cId="886097968" sldId="284"/>
            <ac:picMk id="8" creationId="{F60A95AD-FA08-9B43-8067-DA70EF4BB092}"/>
          </ac:picMkLst>
        </pc:picChg>
        <pc:picChg chg="del">
          <ac:chgData name="Marco Angelucci" userId="65808fc1-f420-4b6e-a7b4-e69216fbcf9a" providerId="ADAL" clId="{090C566F-4E55-944C-AEA8-86140AC27E87}" dt="2021-10-25T10:32:47.250" v="445" actId="478"/>
          <ac:picMkLst>
            <pc:docMk/>
            <pc:sldMk cId="886097968" sldId="284"/>
            <ac:picMk id="9" creationId="{78F874E7-AB88-2946-AE6D-EA3A3A083264}"/>
          </ac:picMkLst>
        </pc:picChg>
        <pc:picChg chg="add mod ord">
          <ac:chgData name="Marco Angelucci" userId="65808fc1-f420-4b6e-a7b4-e69216fbcf9a" providerId="ADAL" clId="{090C566F-4E55-944C-AEA8-86140AC27E87}" dt="2021-10-25T16:53:03.895" v="2227" actId="1076"/>
          <ac:picMkLst>
            <pc:docMk/>
            <pc:sldMk cId="886097968" sldId="284"/>
            <ac:picMk id="10" creationId="{288B4EBD-D1E2-EC43-890F-52A40E091AA8}"/>
          </ac:picMkLst>
        </pc:picChg>
        <pc:picChg chg="mod ord modCrop">
          <ac:chgData name="Marco Angelucci" userId="65808fc1-f420-4b6e-a7b4-e69216fbcf9a" providerId="ADAL" clId="{090C566F-4E55-944C-AEA8-86140AC27E87}" dt="2021-10-25T16:52:59.831" v="2226" actId="1076"/>
          <ac:picMkLst>
            <pc:docMk/>
            <pc:sldMk cId="886097968" sldId="284"/>
            <ac:picMk id="11" creationId="{6C31F1AC-4596-A043-AB05-ECAC0827CE6E}"/>
          </ac:picMkLst>
        </pc:picChg>
        <pc:picChg chg="add del mod">
          <ac:chgData name="Marco Angelucci" userId="65808fc1-f420-4b6e-a7b4-e69216fbcf9a" providerId="ADAL" clId="{090C566F-4E55-944C-AEA8-86140AC27E87}" dt="2021-10-25T10:33:46.220" v="457" actId="478"/>
          <ac:picMkLst>
            <pc:docMk/>
            <pc:sldMk cId="886097968" sldId="284"/>
            <ac:picMk id="12" creationId="{73E2A839-171F-FE47-823C-946AC95B2322}"/>
          </ac:picMkLst>
        </pc:picChg>
        <pc:cxnChg chg="add">
          <ac:chgData name="Marco Angelucci" userId="65808fc1-f420-4b6e-a7b4-e69216fbcf9a" providerId="ADAL" clId="{090C566F-4E55-944C-AEA8-86140AC27E87}" dt="2021-10-25T16:22:44.177" v="1796" actId="26606"/>
          <ac:cxnSpMkLst>
            <pc:docMk/>
            <pc:sldMk cId="886097968" sldId="284"/>
            <ac:cxnSpMk id="18" creationId="{7E7C77BC-7138-40B1-A15B-20F57A494629}"/>
          </ac:cxnSpMkLst>
        </pc:cxnChg>
        <pc:cxnChg chg="add mod modVis">
          <ac:chgData name="Marco Angelucci" userId="65808fc1-f420-4b6e-a7b4-e69216fbcf9a" providerId="ADAL" clId="{090C566F-4E55-944C-AEA8-86140AC27E87}" dt="2021-10-25T16:52:49.640" v="2220" actId="14430"/>
          <ac:cxnSpMkLst>
            <pc:docMk/>
            <pc:sldMk cId="886097968" sldId="284"/>
            <ac:cxnSpMk id="20" creationId="{DB146403-F3D6-484B-B2ED-97F9565D0370}"/>
          </ac:cxnSpMkLst>
        </pc:cxnChg>
        <pc:cxnChg chg="add del mod">
          <ac:chgData name="Marco Angelucci" userId="65808fc1-f420-4b6e-a7b4-e69216fbcf9a" providerId="ADAL" clId="{090C566F-4E55-944C-AEA8-86140AC27E87}" dt="2021-10-25T16:47:28.203" v="2134" actId="478"/>
          <ac:cxnSpMkLst>
            <pc:docMk/>
            <pc:sldMk cId="886097968" sldId="284"/>
            <ac:cxnSpMk id="21" creationId="{2F5A263D-EB73-E24F-BBA5-78B35956BCD2}"/>
          </ac:cxnSpMkLst>
        </pc:cxnChg>
      </pc:sldChg>
      <pc:sldChg chg="addSp delSp modSp add mod chgLayout">
        <pc:chgData name="Marco Angelucci" userId="65808fc1-f420-4b6e-a7b4-e69216fbcf9a" providerId="ADAL" clId="{090C566F-4E55-944C-AEA8-86140AC27E87}" dt="2021-10-25T17:19:17.286" v="2491" actId="1076"/>
        <pc:sldMkLst>
          <pc:docMk/>
          <pc:sldMk cId="3505885472" sldId="285"/>
        </pc:sldMkLst>
        <pc:spChg chg="del">
          <ac:chgData name="Marco Angelucci" userId="65808fc1-f420-4b6e-a7b4-e69216fbcf9a" providerId="ADAL" clId="{090C566F-4E55-944C-AEA8-86140AC27E87}" dt="2021-10-25T10:56:23.034" v="625" actId="478"/>
          <ac:spMkLst>
            <pc:docMk/>
            <pc:sldMk cId="3505885472" sldId="285"/>
            <ac:spMk id="2" creationId="{A75C64A5-B08E-AF4F-B1E7-C1EC61A9619B}"/>
          </ac:spMkLst>
        </pc:spChg>
        <pc:spChg chg="del mod">
          <ac:chgData name="Marco Angelucci" userId="65808fc1-f420-4b6e-a7b4-e69216fbcf9a" providerId="ADAL" clId="{090C566F-4E55-944C-AEA8-86140AC27E87}" dt="2021-10-25T10:54:22.626" v="504" actId="478"/>
          <ac:spMkLst>
            <pc:docMk/>
            <pc:sldMk cId="3505885472" sldId="285"/>
            <ac:spMk id="3" creationId="{08D73316-099D-F547-9587-7F68AD6C1F95}"/>
          </ac:spMkLst>
        </pc:spChg>
        <pc:spChg chg="mod ord">
          <ac:chgData name="Marco Angelucci" userId="65808fc1-f420-4b6e-a7b4-e69216fbcf9a" providerId="ADAL" clId="{090C566F-4E55-944C-AEA8-86140AC27E87}" dt="2021-10-25T15:44:46.039" v="1008" actId="700"/>
          <ac:spMkLst>
            <pc:docMk/>
            <pc:sldMk cId="3505885472" sldId="285"/>
            <ac:spMk id="4" creationId="{FED6C345-1B34-FF49-BA12-09F4362F9FEF}"/>
          </ac:spMkLst>
        </pc:spChg>
        <pc:spChg chg="mod ord">
          <ac:chgData name="Marco Angelucci" userId="65808fc1-f420-4b6e-a7b4-e69216fbcf9a" providerId="ADAL" clId="{090C566F-4E55-944C-AEA8-86140AC27E87}" dt="2021-10-25T15:44:46.039" v="1008" actId="700"/>
          <ac:spMkLst>
            <pc:docMk/>
            <pc:sldMk cId="3505885472" sldId="285"/>
            <ac:spMk id="5" creationId="{DAEDD988-3931-AE48-8203-7C32E87D7475}"/>
          </ac:spMkLst>
        </pc:spChg>
        <pc:spChg chg="mod ord">
          <ac:chgData name="Marco Angelucci" userId="65808fc1-f420-4b6e-a7b4-e69216fbcf9a" providerId="ADAL" clId="{090C566F-4E55-944C-AEA8-86140AC27E87}" dt="2021-10-25T15:44:46.039" v="1008" actId="700"/>
          <ac:spMkLst>
            <pc:docMk/>
            <pc:sldMk cId="3505885472" sldId="285"/>
            <ac:spMk id="6" creationId="{D5869057-4E3A-114F-AF34-C99655C717AE}"/>
          </ac:spMkLst>
        </pc:spChg>
        <pc:spChg chg="add del mod">
          <ac:chgData name="Marco Angelucci" userId="65808fc1-f420-4b6e-a7b4-e69216fbcf9a" providerId="ADAL" clId="{090C566F-4E55-944C-AEA8-86140AC27E87}" dt="2021-10-25T10:54:24.976" v="505" actId="478"/>
          <ac:spMkLst>
            <pc:docMk/>
            <pc:sldMk cId="3505885472" sldId="285"/>
            <ac:spMk id="8" creationId="{FC39CD3D-1B9D-D24B-B886-E8706F8C071C}"/>
          </ac:spMkLst>
        </pc:spChg>
        <pc:spChg chg="add del mod">
          <ac:chgData name="Marco Angelucci" userId="65808fc1-f420-4b6e-a7b4-e69216fbcf9a" providerId="ADAL" clId="{090C566F-4E55-944C-AEA8-86140AC27E87}" dt="2021-10-25T10:56:26.795" v="627" actId="478"/>
          <ac:spMkLst>
            <pc:docMk/>
            <pc:sldMk cId="3505885472" sldId="285"/>
            <ac:spMk id="9" creationId="{C01ECBD0-C8DD-7343-BB51-23F00B0F6EA2}"/>
          </ac:spMkLst>
        </pc:spChg>
        <pc:spChg chg="add del mod">
          <ac:chgData name="Marco Angelucci" userId="65808fc1-f420-4b6e-a7b4-e69216fbcf9a" providerId="ADAL" clId="{090C566F-4E55-944C-AEA8-86140AC27E87}" dt="2021-10-25T10:56:36.497" v="633" actId="478"/>
          <ac:spMkLst>
            <pc:docMk/>
            <pc:sldMk cId="3505885472" sldId="285"/>
            <ac:spMk id="10" creationId="{E04F7A70-1B4C-4B41-BD48-96E615EA9232}"/>
          </ac:spMkLst>
        </pc:spChg>
        <pc:spChg chg="add del mod">
          <ac:chgData name="Marco Angelucci" userId="65808fc1-f420-4b6e-a7b4-e69216fbcf9a" providerId="ADAL" clId="{090C566F-4E55-944C-AEA8-86140AC27E87}" dt="2021-10-25T10:55:29.120" v="607"/>
          <ac:spMkLst>
            <pc:docMk/>
            <pc:sldMk cId="3505885472" sldId="285"/>
            <ac:spMk id="11" creationId="{89BE07A6-4AF7-8647-98AF-1C9C8CAC0F11}"/>
          </ac:spMkLst>
        </pc:spChg>
        <pc:spChg chg="add del mod">
          <ac:chgData name="Marco Angelucci" userId="65808fc1-f420-4b6e-a7b4-e69216fbcf9a" providerId="ADAL" clId="{090C566F-4E55-944C-AEA8-86140AC27E87}" dt="2021-10-25T10:56:50.049" v="654" actId="478"/>
          <ac:spMkLst>
            <pc:docMk/>
            <pc:sldMk cId="3505885472" sldId="285"/>
            <ac:spMk id="12" creationId="{84187D1D-66BE-D749-87C2-0A716D1BD83B}"/>
          </ac:spMkLst>
        </pc:spChg>
        <pc:spChg chg="add del mod">
          <ac:chgData name="Marco Angelucci" userId="65808fc1-f420-4b6e-a7b4-e69216fbcf9a" providerId="ADAL" clId="{090C566F-4E55-944C-AEA8-86140AC27E87}" dt="2021-10-25T10:56:51.570" v="655" actId="478"/>
          <ac:spMkLst>
            <pc:docMk/>
            <pc:sldMk cId="3505885472" sldId="285"/>
            <ac:spMk id="13" creationId="{D4152FC9-579E-6441-9567-7A240D1171C5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14" creationId="{573110F2-6DBB-DA45-B99C-67725B57F5A2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15" creationId="{B1F5DCB9-CA6F-9B4C-A4D3-B4AF7A86308E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16" creationId="{A3A2C3C7-D37A-CD4D-9A69-75BF1B642B16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17" creationId="{DB588494-6FF3-AA42-8956-4FF13B73DAD9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18" creationId="{1B7802B0-51CA-C849-A5A2-B102D12AE1AC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19" creationId="{41C76598-F6B9-504C-BA98-C20AE7DA0F2A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20" creationId="{841F0F5B-FC3F-A34B-B723-2C65A3C061A1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21" creationId="{9FA49869-B10C-5C4E-ABB5-A37356CD297D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22" creationId="{771C42F8-B756-1345-BA10-9042CC3EB6DF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23" creationId="{A17982F3-05FD-074E-B016-3A18CD8B9561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24" creationId="{DD80D69B-12D1-C94E-AFF1-3540ECAB797B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25" creationId="{42C66CFF-714E-AF40-9395-6AFB89900F16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26" creationId="{6B5C1882-CBB9-E24B-A910-542C265140BA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27" creationId="{E543C260-C2C4-774B-B3D1-0118739290C6}"/>
          </ac:spMkLst>
        </pc:spChg>
        <pc:spChg chg="add del mod">
          <ac:chgData name="Marco Angelucci" userId="65808fc1-f420-4b6e-a7b4-e69216fbcf9a" providerId="ADAL" clId="{090C566F-4E55-944C-AEA8-86140AC27E87}" dt="2021-10-25T10:56:16.747" v="621"/>
          <ac:spMkLst>
            <pc:docMk/>
            <pc:sldMk cId="3505885472" sldId="285"/>
            <ac:spMk id="33" creationId="{E0C29A5D-5EA2-3142-862B-5A094E57D710}"/>
          </ac:spMkLst>
        </pc:spChg>
        <pc:spChg chg="add del mod">
          <ac:chgData name="Marco Angelucci" userId="65808fc1-f420-4b6e-a7b4-e69216fbcf9a" providerId="ADAL" clId="{090C566F-4E55-944C-AEA8-86140AC27E87}" dt="2021-10-25T10:56:55.681" v="656" actId="478"/>
          <ac:spMkLst>
            <pc:docMk/>
            <pc:sldMk cId="3505885472" sldId="285"/>
            <ac:spMk id="40" creationId="{F3B6BBC8-AD5D-4346-8ECE-7AC53F1EEC4A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41" creationId="{ABDADED1-407A-B647-89D2-292529E3BCCB}"/>
          </ac:spMkLst>
        </pc:spChg>
        <pc:spChg chg="add del mod">
          <ac:chgData name="Marco Angelucci" userId="65808fc1-f420-4b6e-a7b4-e69216fbcf9a" providerId="ADAL" clId="{090C566F-4E55-944C-AEA8-86140AC27E87}" dt="2021-10-25T10:57:38.863" v="670" actId="478"/>
          <ac:spMkLst>
            <pc:docMk/>
            <pc:sldMk cId="3505885472" sldId="285"/>
            <ac:spMk id="42" creationId="{6314BFE6-B4B1-E24A-BA69-D6DBF64C417E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43" creationId="{0B222C34-9812-0D4A-8A3F-E21348583B95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44" creationId="{CABDCEA2-2200-9847-B579-FEC49B16DBC0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45" creationId="{6D7BE8AD-501D-9E4D-ABEA-137F36F7D56B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46" creationId="{547ACF41-8A1D-0E47-9D79-65C34EB5C2FD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47" creationId="{3C24B494-A6DF-B845-9210-C676312FA1BC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48" creationId="{B4D3250B-C1B1-0B4C-B351-2B4E19A157A7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49" creationId="{D16DA5E9-5A89-8642-9B69-A34B1E213BE5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50" creationId="{942CD808-4C69-D744-85C3-5C6977FCF1D0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51" creationId="{FBEA1AAF-08D1-234C-8577-7D25B7993DE0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52" creationId="{0567A482-136C-6A47-A6B4-677491A444A4}"/>
          </ac:spMkLst>
        </pc:spChg>
        <pc:spChg chg="add del mod">
          <ac:chgData name="Marco Angelucci" userId="65808fc1-f420-4b6e-a7b4-e69216fbcf9a" providerId="ADAL" clId="{090C566F-4E55-944C-AEA8-86140AC27E87}" dt="2021-10-25T11:01:37.863" v="697" actId="478"/>
          <ac:spMkLst>
            <pc:docMk/>
            <pc:sldMk cId="3505885472" sldId="285"/>
            <ac:spMk id="53" creationId="{4C332369-10AF-924D-8A72-A1D9E5CD5D96}"/>
          </ac:spMkLst>
        </pc:spChg>
        <pc:spChg chg="add del mod">
          <ac:chgData name="Marco Angelucci" userId="65808fc1-f420-4b6e-a7b4-e69216fbcf9a" providerId="ADAL" clId="{090C566F-4E55-944C-AEA8-86140AC27E87}" dt="2021-10-25T10:59:52.002" v="694" actId="478"/>
          <ac:spMkLst>
            <pc:docMk/>
            <pc:sldMk cId="3505885472" sldId="285"/>
            <ac:spMk id="59" creationId="{C910E63C-0B2B-544B-A9DC-CE31C70C8253}"/>
          </ac:spMkLst>
        </pc:spChg>
        <pc:spChg chg="add del mod">
          <ac:chgData name="Marco Angelucci" userId="65808fc1-f420-4b6e-a7b4-e69216fbcf9a" providerId="ADAL" clId="{090C566F-4E55-944C-AEA8-86140AC27E87}" dt="2021-10-25T15:19:25.581" v="765" actId="478"/>
          <ac:spMkLst>
            <pc:docMk/>
            <pc:sldMk cId="3505885472" sldId="285"/>
            <ac:spMk id="87" creationId="{23301EF5-76D3-6044-9A79-35A8B7AE86C7}"/>
          </ac:spMkLst>
        </pc:spChg>
        <pc:spChg chg="add del mod">
          <ac:chgData name="Marco Angelucci" userId="65808fc1-f420-4b6e-a7b4-e69216fbcf9a" providerId="ADAL" clId="{090C566F-4E55-944C-AEA8-86140AC27E87}" dt="2021-10-25T15:19:24.430" v="764" actId="478"/>
          <ac:spMkLst>
            <pc:docMk/>
            <pc:sldMk cId="3505885472" sldId="285"/>
            <ac:spMk id="88" creationId="{9FF835A3-8304-DB48-A8DB-FAA4A5FD50E2}"/>
          </ac:spMkLst>
        </pc:spChg>
        <pc:spChg chg="add del mod ord">
          <ac:chgData name="Marco Angelucci" userId="65808fc1-f420-4b6e-a7b4-e69216fbcf9a" providerId="ADAL" clId="{090C566F-4E55-944C-AEA8-86140AC27E87}" dt="2021-10-25T15:19:20.033" v="763" actId="700"/>
          <ac:spMkLst>
            <pc:docMk/>
            <pc:sldMk cId="3505885472" sldId="285"/>
            <ac:spMk id="89" creationId="{29841ABA-4F84-F647-8196-B2205BFE09AA}"/>
          </ac:spMkLst>
        </pc:spChg>
        <pc:spChg chg="add del mod ord">
          <ac:chgData name="Marco Angelucci" userId="65808fc1-f420-4b6e-a7b4-e69216fbcf9a" providerId="ADAL" clId="{090C566F-4E55-944C-AEA8-86140AC27E87}" dt="2021-10-25T15:19:20.033" v="763" actId="700"/>
          <ac:spMkLst>
            <pc:docMk/>
            <pc:sldMk cId="3505885472" sldId="285"/>
            <ac:spMk id="90" creationId="{2DD98E96-2103-6742-9993-7FEA738638E5}"/>
          </ac:spMkLst>
        </pc:spChg>
        <pc:spChg chg="add mod ord">
          <ac:chgData name="Marco Angelucci" userId="65808fc1-f420-4b6e-a7b4-e69216fbcf9a" providerId="ADAL" clId="{090C566F-4E55-944C-AEA8-86140AC27E87}" dt="2021-10-25T15:45:05.229" v="1028" actId="20577"/>
          <ac:spMkLst>
            <pc:docMk/>
            <pc:sldMk cId="3505885472" sldId="285"/>
            <ac:spMk id="91" creationId="{6A78173F-3908-9245-B765-11B42F3F7005}"/>
          </ac:spMkLst>
        </pc:spChg>
        <pc:spChg chg="add del mod ord">
          <ac:chgData name="Marco Angelucci" userId="65808fc1-f420-4b6e-a7b4-e69216fbcf9a" providerId="ADAL" clId="{090C566F-4E55-944C-AEA8-86140AC27E87}" dt="2021-10-25T15:44:59.672" v="1009" actId="478"/>
          <ac:spMkLst>
            <pc:docMk/>
            <pc:sldMk cId="3505885472" sldId="285"/>
            <ac:spMk id="92" creationId="{4035511D-2623-174E-AFC0-2E47C1653E36}"/>
          </ac:spMkLst>
        </pc:spChg>
        <pc:spChg chg="add del mod">
          <ac:chgData name="Marco Angelucci" userId="65808fc1-f420-4b6e-a7b4-e69216fbcf9a" providerId="ADAL" clId="{090C566F-4E55-944C-AEA8-86140AC27E87}" dt="2021-10-25T17:18:59.653" v="2474" actId="478"/>
          <ac:spMkLst>
            <pc:docMk/>
            <pc:sldMk cId="3505885472" sldId="285"/>
            <ac:spMk id="93" creationId="{755AB539-A096-9143-ACF5-FC4F34F718B6}"/>
          </ac:spMkLst>
        </pc:spChg>
        <pc:spChg chg="add mod">
          <ac:chgData name="Marco Angelucci" userId="65808fc1-f420-4b6e-a7b4-e69216fbcf9a" providerId="ADAL" clId="{090C566F-4E55-944C-AEA8-86140AC27E87}" dt="2021-10-25T15:45:28.918" v="1079" actId="1076"/>
          <ac:spMkLst>
            <pc:docMk/>
            <pc:sldMk cId="3505885472" sldId="285"/>
            <ac:spMk id="94" creationId="{1A5C4532-1AD5-E34D-B626-A8DB25B0387F}"/>
          </ac:spMkLst>
        </pc:spChg>
        <pc:spChg chg="add mod">
          <ac:chgData name="Marco Angelucci" userId="65808fc1-f420-4b6e-a7b4-e69216fbcf9a" providerId="ADAL" clId="{090C566F-4E55-944C-AEA8-86140AC27E87}" dt="2021-10-25T15:46:09.820" v="1107" actId="1076"/>
          <ac:spMkLst>
            <pc:docMk/>
            <pc:sldMk cId="3505885472" sldId="285"/>
            <ac:spMk id="95" creationId="{93D506F2-2417-2F4C-8808-9AD030D2BBF7}"/>
          </ac:spMkLst>
        </pc:spChg>
        <pc:spChg chg="add mod">
          <ac:chgData name="Marco Angelucci" userId="65808fc1-f420-4b6e-a7b4-e69216fbcf9a" providerId="ADAL" clId="{090C566F-4E55-944C-AEA8-86140AC27E87}" dt="2021-10-25T15:46:16.660" v="1109" actId="1076"/>
          <ac:spMkLst>
            <pc:docMk/>
            <pc:sldMk cId="3505885472" sldId="285"/>
            <ac:spMk id="96" creationId="{9562284B-55CE-0641-ABF6-D22500CEEB2D}"/>
          </ac:spMkLst>
        </pc:spChg>
        <pc:spChg chg="add del mod">
          <ac:chgData name="Marco Angelucci" userId="65808fc1-f420-4b6e-a7b4-e69216fbcf9a" providerId="ADAL" clId="{090C566F-4E55-944C-AEA8-86140AC27E87}" dt="2021-10-25T15:46:03.277" v="1106" actId="478"/>
          <ac:spMkLst>
            <pc:docMk/>
            <pc:sldMk cId="3505885472" sldId="285"/>
            <ac:spMk id="97" creationId="{3AAF20C1-05EF-E549-93C5-70ABD11BB5DD}"/>
          </ac:spMkLst>
        </pc:spChg>
        <pc:spChg chg="add mod">
          <ac:chgData name="Marco Angelucci" userId="65808fc1-f420-4b6e-a7b4-e69216fbcf9a" providerId="ADAL" clId="{090C566F-4E55-944C-AEA8-86140AC27E87}" dt="2021-10-25T15:46:40.587" v="1132" actId="1076"/>
          <ac:spMkLst>
            <pc:docMk/>
            <pc:sldMk cId="3505885472" sldId="285"/>
            <ac:spMk id="98" creationId="{EF4AA7A2-7CB3-A44F-8597-D384A11DBE60}"/>
          </ac:spMkLst>
        </pc:spChg>
        <pc:spChg chg="add del mod">
          <ac:chgData name="Marco Angelucci" userId="65808fc1-f420-4b6e-a7b4-e69216fbcf9a" providerId="ADAL" clId="{090C566F-4E55-944C-AEA8-86140AC27E87}" dt="2021-10-25T15:47:43.979" v="1167" actId="478"/>
          <ac:spMkLst>
            <pc:docMk/>
            <pc:sldMk cId="3505885472" sldId="285"/>
            <ac:spMk id="101" creationId="{BDDD6080-B94B-5845-939E-D149172F7459}"/>
          </ac:spMkLst>
        </pc:spChg>
        <pc:spChg chg="add mod">
          <ac:chgData name="Marco Angelucci" userId="65808fc1-f420-4b6e-a7b4-e69216fbcf9a" providerId="ADAL" clId="{090C566F-4E55-944C-AEA8-86140AC27E87}" dt="2021-10-25T17:19:17.286" v="2491" actId="1076"/>
          <ac:spMkLst>
            <pc:docMk/>
            <pc:sldMk cId="3505885472" sldId="285"/>
            <ac:spMk id="102" creationId="{A2EEC460-B5D1-5449-98B2-575855114DE0}"/>
          </ac:spMkLst>
        </pc:spChg>
        <pc:picChg chg="add mod">
          <ac:chgData name="Marco Angelucci" userId="65808fc1-f420-4b6e-a7b4-e69216fbcf9a" providerId="ADAL" clId="{090C566F-4E55-944C-AEA8-86140AC27E87}" dt="2021-10-25T15:46:55.267" v="1134" actId="1076"/>
          <ac:picMkLst>
            <pc:docMk/>
            <pc:sldMk cId="3505885472" sldId="285"/>
            <ac:picMk id="99" creationId="{A0C20E7D-EEF9-8441-875F-AE20928E52B5}"/>
          </ac:picMkLst>
        </pc:picChg>
        <pc:picChg chg="add del mod">
          <ac:chgData name="Marco Angelucci" userId="65808fc1-f420-4b6e-a7b4-e69216fbcf9a" providerId="ADAL" clId="{090C566F-4E55-944C-AEA8-86140AC27E87}" dt="2021-10-25T15:47:14.299" v="1137" actId="478"/>
          <ac:picMkLst>
            <pc:docMk/>
            <pc:sldMk cId="3505885472" sldId="285"/>
            <ac:picMk id="100" creationId="{FE1202F0-5DD1-3645-8729-3D7BF27D0604}"/>
          </ac:picMkLst>
        </pc:pic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28" creationId="{073E63AC-1F1D-7846-8181-8D09A347BD51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29" creationId="{B28F2801-DBC4-3D44-8C0B-0B80986B0CF6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30" creationId="{6C29033D-14A3-7A4D-A868-2E03CA32325E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31" creationId="{9E61D401-F78A-A947-A9EA-FA348462515A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32" creationId="{7809F0E7-3A84-BE4E-88FB-3A5E91F4159E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34" creationId="{FBC383F1-1173-BF4D-B1DC-6B4731F144C2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35" creationId="{EEFAB81F-6A3C-554A-AA68-4EE4BC28DFFA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36" creationId="{98EDD7EB-7F4B-074E-AEF2-8332670B1783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37" creationId="{567AAC45-15ED-1F49-8935-C5FB05375DA8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38" creationId="{326CE993-AA54-CE4E-8E19-4E76145EA100}"/>
          </ac:cxnSpMkLst>
        </pc:cxnChg>
        <pc:cxnChg chg="add del mod">
          <ac:chgData name="Marco Angelucci" userId="65808fc1-f420-4b6e-a7b4-e69216fbcf9a" providerId="ADAL" clId="{090C566F-4E55-944C-AEA8-86140AC27E87}" dt="2021-10-25T10:56:16.747" v="621"/>
          <ac:cxnSpMkLst>
            <pc:docMk/>
            <pc:sldMk cId="3505885472" sldId="285"/>
            <ac:cxnSpMk id="39" creationId="{2CF8555C-54B4-0D42-BD1B-6D45E20C9BD1}"/>
          </ac:cxnSpMkLst>
        </pc:cxnChg>
        <pc:cxnChg chg="add del mod">
          <ac:chgData name="Marco Angelucci" userId="65808fc1-f420-4b6e-a7b4-e69216fbcf9a" providerId="ADAL" clId="{090C566F-4E55-944C-AEA8-86140AC27E87}" dt="2021-10-25T10:56:57.466" v="657" actId="478"/>
          <ac:cxnSpMkLst>
            <pc:docMk/>
            <pc:sldMk cId="3505885472" sldId="285"/>
            <ac:cxnSpMk id="54" creationId="{7F6B1467-14B1-A245-87E4-FEF71C12953F}"/>
          </ac:cxnSpMkLst>
        </pc:cxnChg>
        <pc:cxnChg chg="add del mod">
          <ac:chgData name="Marco Angelucci" userId="65808fc1-f420-4b6e-a7b4-e69216fbcf9a" providerId="ADAL" clId="{090C566F-4E55-944C-AEA8-86140AC27E87}" dt="2021-10-25T10:57:06.288" v="660" actId="478"/>
          <ac:cxnSpMkLst>
            <pc:docMk/>
            <pc:sldMk cId="3505885472" sldId="285"/>
            <ac:cxnSpMk id="55" creationId="{7D887456-F4F9-114C-9EFB-80FBC48D2653}"/>
          </ac:cxnSpMkLst>
        </pc:cxnChg>
        <pc:cxnChg chg="add del mod">
          <ac:chgData name="Marco Angelucci" userId="65808fc1-f420-4b6e-a7b4-e69216fbcf9a" providerId="ADAL" clId="{090C566F-4E55-944C-AEA8-86140AC27E87}" dt="2021-10-25T11:01:37.863" v="697" actId="478"/>
          <ac:cxnSpMkLst>
            <pc:docMk/>
            <pc:sldMk cId="3505885472" sldId="285"/>
            <ac:cxnSpMk id="56" creationId="{E6981F79-3A85-764E-9773-E1E6DB8C74FD}"/>
          </ac:cxnSpMkLst>
        </pc:cxnChg>
        <pc:cxnChg chg="add del mod">
          <ac:chgData name="Marco Angelucci" userId="65808fc1-f420-4b6e-a7b4-e69216fbcf9a" providerId="ADAL" clId="{090C566F-4E55-944C-AEA8-86140AC27E87}" dt="2021-10-25T11:01:37.863" v="697" actId="478"/>
          <ac:cxnSpMkLst>
            <pc:docMk/>
            <pc:sldMk cId="3505885472" sldId="285"/>
            <ac:cxnSpMk id="57" creationId="{348F1A04-D36E-B843-A0C6-2BD6728328BA}"/>
          </ac:cxnSpMkLst>
        </pc:cxnChg>
        <pc:cxnChg chg="add del mod">
          <ac:chgData name="Marco Angelucci" userId="65808fc1-f420-4b6e-a7b4-e69216fbcf9a" providerId="ADAL" clId="{090C566F-4E55-944C-AEA8-86140AC27E87}" dt="2021-10-25T11:01:37.863" v="697" actId="478"/>
          <ac:cxnSpMkLst>
            <pc:docMk/>
            <pc:sldMk cId="3505885472" sldId="285"/>
            <ac:cxnSpMk id="58" creationId="{1860EADC-4FE1-B942-B504-E3D1F552BE4D}"/>
          </ac:cxnSpMkLst>
        </pc:cxnChg>
        <pc:cxnChg chg="add del mod">
          <ac:chgData name="Marco Angelucci" userId="65808fc1-f420-4b6e-a7b4-e69216fbcf9a" providerId="ADAL" clId="{090C566F-4E55-944C-AEA8-86140AC27E87}" dt="2021-10-25T11:01:37.863" v="697" actId="478"/>
          <ac:cxnSpMkLst>
            <pc:docMk/>
            <pc:sldMk cId="3505885472" sldId="285"/>
            <ac:cxnSpMk id="60" creationId="{FC4C9AF0-9FAC-5344-BF0D-74D3138668BE}"/>
          </ac:cxnSpMkLst>
        </pc:cxnChg>
        <pc:cxnChg chg="add del mod">
          <ac:chgData name="Marco Angelucci" userId="65808fc1-f420-4b6e-a7b4-e69216fbcf9a" providerId="ADAL" clId="{090C566F-4E55-944C-AEA8-86140AC27E87}" dt="2021-10-25T10:59:33.275" v="692" actId="478"/>
          <ac:cxnSpMkLst>
            <pc:docMk/>
            <pc:sldMk cId="3505885472" sldId="285"/>
            <ac:cxnSpMk id="61" creationId="{2F121378-AFAD-9644-9766-FE9919BDE874}"/>
          </ac:cxnSpMkLst>
        </pc:cxnChg>
        <pc:cxnChg chg="add del mod">
          <ac:chgData name="Marco Angelucci" userId="65808fc1-f420-4b6e-a7b4-e69216fbcf9a" providerId="ADAL" clId="{090C566F-4E55-944C-AEA8-86140AC27E87}" dt="2021-10-25T11:01:37.863" v="697" actId="478"/>
          <ac:cxnSpMkLst>
            <pc:docMk/>
            <pc:sldMk cId="3505885472" sldId="285"/>
            <ac:cxnSpMk id="62" creationId="{39760740-7ADB-3247-90FB-51FE8F0570A0}"/>
          </ac:cxnSpMkLst>
        </pc:cxnChg>
        <pc:cxnChg chg="add del mod">
          <ac:chgData name="Marco Angelucci" userId="65808fc1-f420-4b6e-a7b4-e69216fbcf9a" providerId="ADAL" clId="{090C566F-4E55-944C-AEA8-86140AC27E87}" dt="2021-10-25T11:01:37.863" v="697" actId="478"/>
          <ac:cxnSpMkLst>
            <pc:docMk/>
            <pc:sldMk cId="3505885472" sldId="285"/>
            <ac:cxnSpMk id="63" creationId="{AD0DC8B6-2DEE-DB4F-92AF-B7CA1BDC8DDC}"/>
          </ac:cxnSpMkLst>
        </pc:cxnChg>
        <pc:cxnChg chg="add del mod">
          <ac:chgData name="Marco Angelucci" userId="65808fc1-f420-4b6e-a7b4-e69216fbcf9a" providerId="ADAL" clId="{090C566F-4E55-944C-AEA8-86140AC27E87}" dt="2021-10-25T11:01:37.863" v="697" actId="478"/>
          <ac:cxnSpMkLst>
            <pc:docMk/>
            <pc:sldMk cId="3505885472" sldId="285"/>
            <ac:cxnSpMk id="64" creationId="{B83D7EEA-42AB-3D44-B6CE-EF28076A2401}"/>
          </ac:cxnSpMkLst>
        </pc:cxnChg>
        <pc:cxnChg chg="add del mod">
          <ac:chgData name="Marco Angelucci" userId="65808fc1-f420-4b6e-a7b4-e69216fbcf9a" providerId="ADAL" clId="{090C566F-4E55-944C-AEA8-86140AC27E87}" dt="2021-10-25T11:01:37.863" v="697" actId="478"/>
          <ac:cxnSpMkLst>
            <pc:docMk/>
            <pc:sldMk cId="3505885472" sldId="285"/>
            <ac:cxnSpMk id="65" creationId="{6DBFA90E-A1CC-D74B-B363-9E9227D1B522}"/>
          </ac:cxnSpMkLst>
        </pc:cxnChg>
        <pc:cxnChg chg="add del mod">
          <ac:chgData name="Marco Angelucci" userId="65808fc1-f420-4b6e-a7b4-e69216fbcf9a" providerId="ADAL" clId="{090C566F-4E55-944C-AEA8-86140AC27E87}" dt="2021-10-25T11:01:37.863" v="697" actId="478"/>
          <ac:cxnSpMkLst>
            <pc:docMk/>
            <pc:sldMk cId="3505885472" sldId="285"/>
            <ac:cxnSpMk id="74" creationId="{17834339-47FF-D74E-BAD5-67BC1C663FCA}"/>
          </ac:cxnSpMkLst>
        </pc:cxnChg>
      </pc:sldChg>
      <pc:sldChg chg="add ord">
        <pc:chgData name="Marco Angelucci" userId="65808fc1-f420-4b6e-a7b4-e69216fbcf9a" providerId="ADAL" clId="{090C566F-4E55-944C-AEA8-86140AC27E87}" dt="2021-10-25T17:21:51.928" v="2515" actId="20578"/>
        <pc:sldMkLst>
          <pc:docMk/>
          <pc:sldMk cId="3932995568" sldId="286"/>
        </pc:sldMkLst>
      </pc:sldChg>
      <pc:sldChg chg="new del">
        <pc:chgData name="Marco Angelucci" userId="65808fc1-f420-4b6e-a7b4-e69216fbcf9a" providerId="ADAL" clId="{090C566F-4E55-944C-AEA8-86140AC27E87}" dt="2021-10-25T15:24:13.105" v="767" actId="680"/>
        <pc:sldMkLst>
          <pc:docMk/>
          <pc:sldMk cId="409246077" sldId="287"/>
        </pc:sldMkLst>
      </pc:sldChg>
      <pc:sldChg chg="add del">
        <pc:chgData name="Marco Angelucci" userId="65808fc1-f420-4b6e-a7b4-e69216fbcf9a" providerId="ADAL" clId="{090C566F-4E55-944C-AEA8-86140AC27E87}" dt="2021-10-25T15:28:23.450" v="799" actId="2696"/>
        <pc:sldMkLst>
          <pc:docMk/>
          <pc:sldMk cId="2341552870" sldId="287"/>
        </pc:sldMkLst>
      </pc:sldChg>
      <pc:sldChg chg="add">
        <pc:chgData name="Marco Angelucci" userId="65808fc1-f420-4b6e-a7b4-e69216fbcf9a" providerId="ADAL" clId="{090C566F-4E55-944C-AEA8-86140AC27E87}" dt="2021-10-25T15:40:17.655" v="980" actId="2890"/>
        <pc:sldMkLst>
          <pc:docMk/>
          <pc:sldMk cId="3897109974" sldId="287"/>
        </pc:sldMkLst>
      </pc:sldChg>
      <pc:sldChg chg="addSp delSp modSp add mod ord modShow">
        <pc:chgData name="Marco Angelucci" userId="65808fc1-f420-4b6e-a7b4-e69216fbcf9a" providerId="ADAL" clId="{090C566F-4E55-944C-AEA8-86140AC27E87}" dt="2021-10-25T17:03:05.095" v="2386" actId="729"/>
        <pc:sldMkLst>
          <pc:docMk/>
          <pc:sldMk cId="446007091" sldId="288"/>
        </pc:sldMkLst>
        <pc:spChg chg="mod">
          <ac:chgData name="Marco Angelucci" userId="65808fc1-f420-4b6e-a7b4-e69216fbcf9a" providerId="ADAL" clId="{090C566F-4E55-944C-AEA8-86140AC27E87}" dt="2021-10-25T15:57:46.323" v="1270" actId="20577"/>
          <ac:spMkLst>
            <pc:docMk/>
            <pc:sldMk cId="446007091" sldId="288"/>
            <ac:spMk id="2" creationId="{D5AC5A31-237A-B247-8940-7466241E994A}"/>
          </ac:spMkLst>
        </pc:spChg>
        <pc:spChg chg="del mod">
          <ac:chgData name="Marco Angelucci" userId="65808fc1-f420-4b6e-a7b4-e69216fbcf9a" providerId="ADAL" clId="{090C566F-4E55-944C-AEA8-86140AC27E87}" dt="2021-10-25T16:05:06.789" v="1426" actId="478"/>
          <ac:spMkLst>
            <pc:docMk/>
            <pc:sldMk cId="446007091" sldId="288"/>
            <ac:spMk id="3" creationId="{BE638F5E-C9BB-064C-916F-C586506925A2}"/>
          </ac:spMkLst>
        </pc:spChg>
        <pc:spChg chg="del mod">
          <ac:chgData name="Marco Angelucci" userId="65808fc1-f420-4b6e-a7b4-e69216fbcf9a" providerId="ADAL" clId="{090C566F-4E55-944C-AEA8-86140AC27E87}" dt="2021-10-25T15:57:54.627" v="1271" actId="478"/>
          <ac:spMkLst>
            <pc:docMk/>
            <pc:sldMk cId="446007091" sldId="288"/>
            <ac:spMk id="8" creationId="{0A4EA8F9-D825-D049-8995-7410ACF3DC1F}"/>
          </ac:spMkLst>
        </pc:spChg>
        <pc:spChg chg="add del mod">
          <ac:chgData name="Marco Angelucci" userId="65808fc1-f420-4b6e-a7b4-e69216fbcf9a" providerId="ADAL" clId="{090C566F-4E55-944C-AEA8-86140AC27E87}" dt="2021-10-25T15:56:07.041" v="1219" actId="478"/>
          <ac:spMkLst>
            <pc:docMk/>
            <pc:sldMk cId="446007091" sldId="288"/>
            <ac:spMk id="10" creationId="{5E128A30-F6D2-B741-8FB8-4F1D43EA47AD}"/>
          </ac:spMkLst>
        </pc:spChg>
        <pc:spChg chg="mod">
          <ac:chgData name="Marco Angelucci" userId="65808fc1-f420-4b6e-a7b4-e69216fbcf9a" providerId="ADAL" clId="{090C566F-4E55-944C-AEA8-86140AC27E87}" dt="2021-10-25T15:57:00.348" v="1222" actId="207"/>
          <ac:spMkLst>
            <pc:docMk/>
            <pc:sldMk cId="446007091" sldId="288"/>
            <ac:spMk id="11" creationId="{DAAE4CDD-124C-4DCF-9584-B6033B545DD5}"/>
          </ac:spMkLst>
        </pc:spChg>
        <pc:spChg chg="add del mod">
          <ac:chgData name="Marco Angelucci" userId="65808fc1-f420-4b6e-a7b4-e69216fbcf9a" providerId="ADAL" clId="{090C566F-4E55-944C-AEA8-86140AC27E87}" dt="2021-10-25T16:04:02.613" v="1340" actId="478"/>
          <ac:spMkLst>
            <pc:docMk/>
            <pc:sldMk cId="446007091" sldId="288"/>
            <ac:spMk id="14" creationId="{663CA315-891B-6E42-84A0-70BE3730BF40}"/>
          </ac:spMkLst>
        </pc:spChg>
        <pc:spChg chg="add del mod">
          <ac:chgData name="Marco Angelucci" userId="65808fc1-f420-4b6e-a7b4-e69216fbcf9a" providerId="ADAL" clId="{090C566F-4E55-944C-AEA8-86140AC27E87}" dt="2021-10-25T16:04:02.613" v="1340" actId="478"/>
          <ac:spMkLst>
            <pc:docMk/>
            <pc:sldMk cId="446007091" sldId="288"/>
            <ac:spMk id="15" creationId="{BC056F09-6A60-B849-9331-8146B1652924}"/>
          </ac:spMkLst>
        </pc:spChg>
        <pc:spChg chg="add del mod">
          <ac:chgData name="Marco Angelucci" userId="65808fc1-f420-4b6e-a7b4-e69216fbcf9a" providerId="ADAL" clId="{090C566F-4E55-944C-AEA8-86140AC27E87}" dt="2021-10-25T16:04:02.613" v="1340" actId="478"/>
          <ac:spMkLst>
            <pc:docMk/>
            <pc:sldMk cId="446007091" sldId="288"/>
            <ac:spMk id="16" creationId="{C118F4CD-0812-1244-9386-35A2952278B2}"/>
          </ac:spMkLst>
        </pc:spChg>
        <pc:spChg chg="add del mod">
          <ac:chgData name="Marco Angelucci" userId="65808fc1-f420-4b6e-a7b4-e69216fbcf9a" providerId="ADAL" clId="{090C566F-4E55-944C-AEA8-86140AC27E87}" dt="2021-10-25T16:04:06.190" v="1341" actId="478"/>
          <ac:spMkLst>
            <pc:docMk/>
            <pc:sldMk cId="446007091" sldId="288"/>
            <ac:spMk id="17" creationId="{505CBC79-C2DF-174F-84C1-FF24D4F7E14D}"/>
          </ac:spMkLst>
        </pc:spChg>
        <pc:spChg chg="add mod">
          <ac:chgData name="Marco Angelucci" userId="65808fc1-f420-4b6e-a7b4-e69216fbcf9a" providerId="ADAL" clId="{090C566F-4E55-944C-AEA8-86140AC27E87}" dt="2021-10-25T16:04:06.832" v="1342"/>
          <ac:spMkLst>
            <pc:docMk/>
            <pc:sldMk cId="446007091" sldId="288"/>
            <ac:spMk id="18" creationId="{76F314D9-E4DE-FC4F-9389-64782DCCB1C4}"/>
          </ac:spMkLst>
        </pc:spChg>
        <pc:spChg chg="add mod">
          <ac:chgData name="Marco Angelucci" userId="65808fc1-f420-4b6e-a7b4-e69216fbcf9a" providerId="ADAL" clId="{090C566F-4E55-944C-AEA8-86140AC27E87}" dt="2021-10-25T16:04:06.832" v="1342"/>
          <ac:spMkLst>
            <pc:docMk/>
            <pc:sldMk cId="446007091" sldId="288"/>
            <ac:spMk id="19" creationId="{061820CC-DDD4-CD40-9C17-A7E210313DB7}"/>
          </ac:spMkLst>
        </pc:spChg>
        <pc:spChg chg="add mod">
          <ac:chgData name="Marco Angelucci" userId="65808fc1-f420-4b6e-a7b4-e69216fbcf9a" providerId="ADAL" clId="{090C566F-4E55-944C-AEA8-86140AC27E87}" dt="2021-10-25T16:04:06.832" v="1342"/>
          <ac:spMkLst>
            <pc:docMk/>
            <pc:sldMk cId="446007091" sldId="288"/>
            <ac:spMk id="20" creationId="{E6BD847E-57FB-2B45-BF6F-9554479175EC}"/>
          </ac:spMkLst>
        </pc:spChg>
        <pc:spChg chg="add mod">
          <ac:chgData name="Marco Angelucci" userId="65808fc1-f420-4b6e-a7b4-e69216fbcf9a" providerId="ADAL" clId="{090C566F-4E55-944C-AEA8-86140AC27E87}" dt="2021-10-25T16:04:54.846" v="1425" actId="20577"/>
          <ac:spMkLst>
            <pc:docMk/>
            <pc:sldMk cId="446007091" sldId="288"/>
            <ac:spMk id="21" creationId="{4EC25729-5AB0-7643-AFC1-4DCA92EEA1ED}"/>
          </ac:spMkLst>
        </pc:spChg>
        <pc:spChg chg="add del mod">
          <ac:chgData name="Marco Angelucci" userId="65808fc1-f420-4b6e-a7b4-e69216fbcf9a" providerId="ADAL" clId="{090C566F-4E55-944C-AEA8-86140AC27E87}" dt="2021-10-25T16:05:11.666" v="1427" actId="478"/>
          <ac:spMkLst>
            <pc:docMk/>
            <pc:sldMk cId="446007091" sldId="288"/>
            <ac:spMk id="22" creationId="{26DF8A8C-A39D-ED4E-AEC1-2D41749E4FB3}"/>
          </ac:spMkLst>
        </pc:spChg>
        <pc:picChg chg="del">
          <ac:chgData name="Marco Angelucci" userId="65808fc1-f420-4b6e-a7b4-e69216fbcf9a" providerId="ADAL" clId="{090C566F-4E55-944C-AEA8-86140AC27E87}" dt="2021-10-25T16:01:37.930" v="1319" actId="478"/>
          <ac:picMkLst>
            <pc:docMk/>
            <pc:sldMk cId="446007091" sldId="288"/>
            <ac:picMk id="7" creationId="{B240C81A-F7AC-CA4A-8022-C1CBF72C6D68}"/>
          </ac:picMkLst>
        </pc:picChg>
        <pc:picChg chg="add del mod ord">
          <ac:chgData name="Marco Angelucci" userId="65808fc1-f420-4b6e-a7b4-e69216fbcf9a" providerId="ADAL" clId="{090C566F-4E55-944C-AEA8-86140AC27E87}" dt="2021-10-25T16:07:16.661" v="1452" actId="478"/>
          <ac:picMkLst>
            <pc:docMk/>
            <pc:sldMk cId="446007091" sldId="288"/>
            <ac:picMk id="23" creationId="{7A9CF5B0-2B09-304D-BF84-719F81800651}"/>
          </ac:picMkLst>
        </pc:picChg>
      </pc:sldChg>
      <pc:sldChg chg="addSp modSp add mod ord">
        <pc:chgData name="Marco Angelucci" userId="65808fc1-f420-4b6e-a7b4-e69216fbcf9a" providerId="ADAL" clId="{090C566F-4E55-944C-AEA8-86140AC27E87}" dt="2021-10-25T16:20:18.148" v="1729" actId="20577"/>
        <pc:sldMkLst>
          <pc:docMk/>
          <pc:sldMk cId="3643070165" sldId="289"/>
        </pc:sldMkLst>
        <pc:spChg chg="mod">
          <ac:chgData name="Marco Angelucci" userId="65808fc1-f420-4b6e-a7b4-e69216fbcf9a" providerId="ADAL" clId="{090C566F-4E55-944C-AEA8-86140AC27E87}" dt="2021-10-25T16:20:18.148" v="1729" actId="20577"/>
          <ac:spMkLst>
            <pc:docMk/>
            <pc:sldMk cId="3643070165" sldId="289"/>
            <ac:spMk id="3" creationId="{BE638F5E-C9BB-064C-916F-C586506925A2}"/>
          </ac:spMkLst>
        </pc:spChg>
        <pc:spChg chg="add mod ord">
          <ac:chgData name="Marco Angelucci" userId="65808fc1-f420-4b6e-a7b4-e69216fbcf9a" providerId="ADAL" clId="{090C566F-4E55-944C-AEA8-86140AC27E87}" dt="2021-10-25T16:08:30.652" v="1492" actId="1035"/>
          <ac:spMkLst>
            <pc:docMk/>
            <pc:sldMk cId="3643070165" sldId="289"/>
            <ac:spMk id="12" creationId="{CD057895-827B-2E41-B52B-C8DD247067EC}"/>
          </ac:spMkLst>
        </pc:spChg>
        <pc:spChg chg="add mod ord">
          <ac:chgData name="Marco Angelucci" userId="65808fc1-f420-4b6e-a7b4-e69216fbcf9a" providerId="ADAL" clId="{090C566F-4E55-944C-AEA8-86140AC27E87}" dt="2021-10-25T16:08:47.825" v="1496" actId="14100"/>
          <ac:spMkLst>
            <pc:docMk/>
            <pc:sldMk cId="3643070165" sldId="289"/>
            <ac:spMk id="14" creationId="{C028E11C-713F-E545-AF6D-104349A92EF5}"/>
          </ac:spMkLst>
        </pc:spChg>
        <pc:spChg chg="add mod ord">
          <ac:chgData name="Marco Angelucci" userId="65808fc1-f420-4b6e-a7b4-e69216fbcf9a" providerId="ADAL" clId="{090C566F-4E55-944C-AEA8-86140AC27E87}" dt="2021-10-25T16:09:34.727" v="1519" actId="1076"/>
          <ac:spMkLst>
            <pc:docMk/>
            <pc:sldMk cId="3643070165" sldId="289"/>
            <ac:spMk id="15" creationId="{C2D9D4EC-2989-1745-8C98-9342F099F7B8}"/>
          </ac:spMkLst>
        </pc:spChg>
        <pc:picChg chg="mod">
          <ac:chgData name="Marco Angelucci" userId="65808fc1-f420-4b6e-a7b4-e69216fbcf9a" providerId="ADAL" clId="{090C566F-4E55-944C-AEA8-86140AC27E87}" dt="2021-10-25T16:08:03.891" v="1480" actId="1076"/>
          <ac:picMkLst>
            <pc:docMk/>
            <pc:sldMk cId="3643070165" sldId="289"/>
            <ac:picMk id="7" creationId="{B240C81A-F7AC-CA4A-8022-C1CBF72C6D68}"/>
          </ac:picMkLst>
        </pc:picChg>
      </pc:sldChg>
      <pc:sldChg chg="delSp modSp add mod">
        <pc:chgData name="Marco Angelucci" userId="65808fc1-f420-4b6e-a7b4-e69216fbcf9a" providerId="ADAL" clId="{090C566F-4E55-944C-AEA8-86140AC27E87}" dt="2021-10-25T16:10:30.828" v="1524" actId="20577"/>
        <pc:sldMkLst>
          <pc:docMk/>
          <pc:sldMk cId="2504658325" sldId="290"/>
        </pc:sldMkLst>
        <pc:spChg chg="mod">
          <ac:chgData name="Marco Angelucci" userId="65808fc1-f420-4b6e-a7b4-e69216fbcf9a" providerId="ADAL" clId="{090C566F-4E55-944C-AEA8-86140AC27E87}" dt="2021-10-25T16:10:30.828" v="1524" actId="20577"/>
          <ac:spMkLst>
            <pc:docMk/>
            <pc:sldMk cId="2504658325" sldId="290"/>
            <ac:spMk id="3" creationId="{BE638F5E-C9BB-064C-916F-C586506925A2}"/>
          </ac:spMkLst>
        </pc:spChg>
        <pc:spChg chg="del">
          <ac:chgData name="Marco Angelucci" userId="65808fc1-f420-4b6e-a7b4-e69216fbcf9a" providerId="ADAL" clId="{090C566F-4E55-944C-AEA8-86140AC27E87}" dt="2021-10-25T16:10:23.766" v="1522" actId="478"/>
          <ac:spMkLst>
            <pc:docMk/>
            <pc:sldMk cId="2504658325" sldId="290"/>
            <ac:spMk id="15" creationId="{C2D9D4EC-2989-1745-8C98-9342F099F7B8}"/>
          </ac:spMkLst>
        </pc:spChg>
      </pc:sldChg>
      <pc:sldChg chg="add del">
        <pc:chgData name="Marco Angelucci" userId="65808fc1-f420-4b6e-a7b4-e69216fbcf9a" providerId="ADAL" clId="{090C566F-4E55-944C-AEA8-86140AC27E87}" dt="2021-10-25T16:12:42.350" v="1574" actId="2696"/>
        <pc:sldMkLst>
          <pc:docMk/>
          <pc:sldMk cId="832763037" sldId="291"/>
        </pc:sldMkLst>
      </pc:sldChg>
      <pc:sldChg chg="addSp delSp modSp add del mod">
        <pc:chgData name="Marco Angelucci" userId="65808fc1-f420-4b6e-a7b4-e69216fbcf9a" providerId="ADAL" clId="{090C566F-4E55-944C-AEA8-86140AC27E87}" dt="2021-10-25T16:44:58.753" v="2095" actId="2696"/>
        <pc:sldMkLst>
          <pc:docMk/>
          <pc:sldMk cId="2337418717" sldId="291"/>
        </pc:sldMkLst>
        <pc:spChg chg="mod">
          <ac:chgData name="Marco Angelucci" userId="65808fc1-f420-4b6e-a7b4-e69216fbcf9a" providerId="ADAL" clId="{090C566F-4E55-944C-AEA8-86140AC27E87}" dt="2021-10-25T16:44:07.515" v="2085" actId="20577"/>
          <ac:spMkLst>
            <pc:docMk/>
            <pc:sldMk cId="2337418717" sldId="291"/>
            <ac:spMk id="2" creationId="{E05E98D6-5679-8A47-8F14-0D4D274CBA9C}"/>
          </ac:spMkLst>
        </pc:spChg>
        <pc:spChg chg="del">
          <ac:chgData name="Marco Angelucci" userId="65808fc1-f420-4b6e-a7b4-e69216fbcf9a" providerId="ADAL" clId="{090C566F-4E55-944C-AEA8-86140AC27E87}" dt="2021-10-25T16:44:04.533" v="2082" actId="478"/>
          <ac:spMkLst>
            <pc:docMk/>
            <pc:sldMk cId="2337418717" sldId="291"/>
            <ac:spMk id="17" creationId="{A185E70B-79F5-7740-8857-22A43B6AEB43}"/>
          </ac:spMkLst>
        </pc:spChg>
        <pc:picChg chg="del">
          <ac:chgData name="Marco Angelucci" userId="65808fc1-f420-4b6e-a7b4-e69216fbcf9a" providerId="ADAL" clId="{090C566F-4E55-944C-AEA8-86140AC27E87}" dt="2021-10-25T16:44:03.061" v="2081" actId="478"/>
          <ac:picMkLst>
            <pc:docMk/>
            <pc:sldMk cId="2337418717" sldId="291"/>
            <ac:picMk id="10" creationId="{288B4EBD-D1E2-EC43-890F-52A40E091AA8}"/>
          </ac:picMkLst>
        </pc:picChg>
        <pc:picChg chg="del">
          <ac:chgData name="Marco Angelucci" userId="65808fc1-f420-4b6e-a7b4-e69216fbcf9a" providerId="ADAL" clId="{090C566F-4E55-944C-AEA8-86140AC27E87}" dt="2021-10-25T16:44:01.771" v="2080" actId="478"/>
          <ac:picMkLst>
            <pc:docMk/>
            <pc:sldMk cId="2337418717" sldId="291"/>
            <ac:picMk id="11" creationId="{6C31F1AC-4596-A043-AB05-ECAC0827CE6E}"/>
          </ac:picMkLst>
        </pc:picChg>
        <pc:picChg chg="add mod">
          <ac:chgData name="Marco Angelucci" userId="65808fc1-f420-4b6e-a7b4-e69216fbcf9a" providerId="ADAL" clId="{090C566F-4E55-944C-AEA8-86140AC27E87}" dt="2021-10-25T16:44:13.032" v="2086"/>
          <ac:picMkLst>
            <pc:docMk/>
            <pc:sldMk cId="2337418717" sldId="291"/>
            <ac:picMk id="13" creationId="{BE90A147-783A-4A4E-91DD-2058B405A22F}"/>
          </ac:picMkLst>
        </pc:picChg>
      </pc:sldChg>
      <pc:sldChg chg="addSp delSp modSp add mod">
        <pc:chgData name="Marco Angelucci" userId="65808fc1-f420-4b6e-a7b4-e69216fbcf9a" providerId="ADAL" clId="{090C566F-4E55-944C-AEA8-86140AC27E87}" dt="2021-10-25T16:49:38.872" v="2195" actId="20577"/>
        <pc:sldMkLst>
          <pc:docMk/>
          <pc:sldMk cId="2491633035" sldId="292"/>
        </pc:sldMkLst>
        <pc:spChg chg="mod">
          <ac:chgData name="Marco Angelucci" userId="65808fc1-f420-4b6e-a7b4-e69216fbcf9a" providerId="ADAL" clId="{090C566F-4E55-944C-AEA8-86140AC27E87}" dt="2021-10-25T16:49:38.872" v="2195" actId="20577"/>
          <ac:spMkLst>
            <pc:docMk/>
            <pc:sldMk cId="2491633035" sldId="292"/>
            <ac:spMk id="2" creationId="{E05E98D6-5679-8A47-8F14-0D4D274CBA9C}"/>
          </ac:spMkLst>
        </pc:spChg>
        <pc:spChg chg="add mod">
          <ac:chgData name="Marco Angelucci" userId="65808fc1-f420-4b6e-a7b4-e69216fbcf9a" providerId="ADAL" clId="{090C566F-4E55-944C-AEA8-86140AC27E87}" dt="2021-10-25T16:49:33.630" v="2190" actId="20577"/>
          <ac:spMkLst>
            <pc:docMk/>
            <pc:sldMk cId="2491633035" sldId="292"/>
            <ac:spMk id="14" creationId="{B433AA3C-A2B8-074D-BB66-4DE579675CE4}"/>
          </ac:spMkLst>
        </pc:spChg>
        <pc:picChg chg="add mod">
          <ac:chgData name="Marco Angelucci" userId="65808fc1-f420-4b6e-a7b4-e69216fbcf9a" providerId="ADAL" clId="{090C566F-4E55-944C-AEA8-86140AC27E87}" dt="2021-10-25T16:45:41.267" v="2109" actId="171"/>
          <ac:picMkLst>
            <pc:docMk/>
            <pc:sldMk cId="2491633035" sldId="292"/>
            <ac:picMk id="12" creationId="{FF02242F-8DF5-2047-8295-00FCEA43D6C9}"/>
          </ac:picMkLst>
        </pc:picChg>
        <pc:picChg chg="del mod">
          <ac:chgData name="Marco Angelucci" userId="65808fc1-f420-4b6e-a7b4-e69216fbcf9a" providerId="ADAL" clId="{090C566F-4E55-944C-AEA8-86140AC27E87}" dt="2021-10-25T16:45:22.663" v="2102" actId="21"/>
          <ac:picMkLst>
            <pc:docMk/>
            <pc:sldMk cId="2491633035" sldId="292"/>
            <ac:picMk id="13" creationId="{BE90A147-783A-4A4E-91DD-2058B405A22F}"/>
          </ac:picMkLst>
        </pc:picChg>
        <pc:cxnChg chg="add mod">
          <ac:chgData name="Marco Angelucci" userId="65808fc1-f420-4b6e-a7b4-e69216fbcf9a" providerId="ADAL" clId="{090C566F-4E55-944C-AEA8-86140AC27E87}" dt="2021-10-25T16:45:46.327" v="2111" actId="14100"/>
          <ac:cxnSpMkLst>
            <pc:docMk/>
            <pc:sldMk cId="2491633035" sldId="292"/>
            <ac:cxnSpMk id="11" creationId="{5755085C-56A6-A34B-B5EE-3D2EBDDFC07F}"/>
          </ac:cxnSpMkLst>
        </pc:cxnChg>
      </pc:sldChg>
      <pc:sldChg chg="addSp delSp modSp add mod">
        <pc:chgData name="Marco Angelucci" userId="65808fc1-f420-4b6e-a7b4-e69216fbcf9a" providerId="ADAL" clId="{090C566F-4E55-944C-AEA8-86140AC27E87}" dt="2021-10-25T17:06:54.392" v="2461" actId="478"/>
        <pc:sldMkLst>
          <pc:docMk/>
          <pc:sldMk cId="91615311" sldId="293"/>
        </pc:sldMkLst>
        <pc:spChg chg="mod">
          <ac:chgData name="Marco Angelucci" userId="65808fc1-f420-4b6e-a7b4-e69216fbcf9a" providerId="ADAL" clId="{090C566F-4E55-944C-AEA8-86140AC27E87}" dt="2021-10-25T16:49:52.880" v="2200" actId="20577"/>
          <ac:spMkLst>
            <pc:docMk/>
            <pc:sldMk cId="91615311" sldId="293"/>
            <ac:spMk id="2" creationId="{E05E98D6-5679-8A47-8F14-0D4D274CBA9C}"/>
          </ac:spMkLst>
        </pc:spChg>
        <pc:spChg chg="add del mod">
          <ac:chgData name="Marco Angelucci" userId="65808fc1-f420-4b6e-a7b4-e69216fbcf9a" providerId="ADAL" clId="{090C566F-4E55-944C-AEA8-86140AC27E87}" dt="2021-10-25T17:06:54.392" v="2461" actId="478"/>
          <ac:spMkLst>
            <pc:docMk/>
            <pc:sldMk cId="91615311" sldId="293"/>
            <ac:spMk id="8" creationId="{3D16B38C-FD7F-CA43-9EEF-065E4B0E877F}"/>
          </ac:spMkLst>
        </pc:spChg>
        <pc:spChg chg="add del mod">
          <ac:chgData name="Marco Angelucci" userId="65808fc1-f420-4b6e-a7b4-e69216fbcf9a" providerId="ADAL" clId="{090C566F-4E55-944C-AEA8-86140AC27E87}" dt="2021-10-25T16:50:03.222" v="2207" actId="478"/>
          <ac:spMkLst>
            <pc:docMk/>
            <pc:sldMk cId="91615311" sldId="293"/>
            <ac:spMk id="17" creationId="{1BDFA10B-31A8-4246-9790-C0568E3612D7}"/>
          </ac:spMkLst>
        </pc:spChg>
        <pc:spChg chg="add mod">
          <ac:chgData name="Marco Angelucci" userId="65808fc1-f420-4b6e-a7b4-e69216fbcf9a" providerId="ADAL" clId="{090C566F-4E55-944C-AEA8-86140AC27E87}" dt="2021-10-25T16:50:08.342" v="2208"/>
          <ac:spMkLst>
            <pc:docMk/>
            <pc:sldMk cId="91615311" sldId="293"/>
            <ac:spMk id="21" creationId="{6F67FB6B-9C6E-B641-99E2-FB83A7BEEADF}"/>
          </ac:spMkLst>
        </pc:spChg>
        <pc:picChg chg="add mod">
          <ac:chgData name="Marco Angelucci" userId="65808fc1-f420-4b6e-a7b4-e69216fbcf9a" providerId="ADAL" clId="{090C566F-4E55-944C-AEA8-86140AC27E87}" dt="2021-10-25T16:45:26.151" v="2103" actId="14100"/>
          <ac:picMkLst>
            <pc:docMk/>
            <pc:sldMk cId="91615311" sldId="293"/>
            <ac:picMk id="11" creationId="{8B6F753B-3123-494A-BF79-D303FBCC0CE8}"/>
          </ac:picMkLst>
        </pc:picChg>
        <pc:picChg chg="add del mod">
          <ac:chgData name="Marco Angelucci" userId="65808fc1-f420-4b6e-a7b4-e69216fbcf9a" providerId="ADAL" clId="{090C566F-4E55-944C-AEA8-86140AC27E87}" dt="2021-10-25T16:45:34.229" v="2107" actId="21"/>
          <ac:picMkLst>
            <pc:docMk/>
            <pc:sldMk cId="91615311" sldId="293"/>
            <ac:picMk id="12" creationId="{EEE4CFDC-BBAA-AF42-ACE8-8D3A36A13452}"/>
          </ac:picMkLst>
        </pc:picChg>
        <pc:picChg chg="del">
          <ac:chgData name="Marco Angelucci" userId="65808fc1-f420-4b6e-a7b4-e69216fbcf9a" providerId="ADAL" clId="{090C566F-4E55-944C-AEA8-86140AC27E87}" dt="2021-10-25T16:45:03.673" v="2097" actId="478"/>
          <ac:picMkLst>
            <pc:docMk/>
            <pc:sldMk cId="91615311" sldId="293"/>
            <ac:picMk id="13" creationId="{BE90A147-783A-4A4E-91DD-2058B405A22F}"/>
          </ac:picMkLst>
        </pc:picChg>
        <pc:cxnChg chg="add mod">
          <ac:chgData name="Marco Angelucci" userId="65808fc1-f420-4b6e-a7b4-e69216fbcf9a" providerId="ADAL" clId="{090C566F-4E55-944C-AEA8-86140AC27E87}" dt="2021-10-25T16:46:04.054" v="2119" actId="14100"/>
          <ac:cxnSpMkLst>
            <pc:docMk/>
            <pc:sldMk cId="91615311" sldId="293"/>
            <ac:cxnSpMk id="14" creationId="{C70CB6B8-2A2E-A64C-BBDA-EF89A7607755}"/>
          </ac:cxnSpMkLst>
        </pc:cxnChg>
      </pc:sldChg>
      <pc:sldChg chg="add mod ord modShow">
        <pc:chgData name="Marco Angelucci" userId="65808fc1-f420-4b6e-a7b4-e69216fbcf9a" providerId="ADAL" clId="{090C566F-4E55-944C-AEA8-86140AC27E87}" dt="2021-10-25T17:40:43.230" v="3088" actId="20578"/>
        <pc:sldMkLst>
          <pc:docMk/>
          <pc:sldMk cId="1350769245" sldId="294"/>
        </pc:sldMkLst>
      </pc:sldChg>
      <pc:sldChg chg="addSp delSp modSp new mod">
        <pc:chgData name="Marco Angelucci" userId="65808fc1-f420-4b6e-a7b4-e69216fbcf9a" providerId="ADAL" clId="{090C566F-4E55-944C-AEA8-86140AC27E87}" dt="2021-10-25T17:41:40.988" v="3095" actId="478"/>
        <pc:sldMkLst>
          <pc:docMk/>
          <pc:sldMk cId="2216693318" sldId="295"/>
        </pc:sldMkLst>
        <pc:spChg chg="mod">
          <ac:chgData name="Marco Angelucci" userId="65808fc1-f420-4b6e-a7b4-e69216fbcf9a" providerId="ADAL" clId="{090C566F-4E55-944C-AEA8-86140AC27E87}" dt="2021-10-25T17:30:47.434" v="2839" actId="20577"/>
          <ac:spMkLst>
            <pc:docMk/>
            <pc:sldMk cId="2216693318" sldId="295"/>
            <ac:spMk id="2" creationId="{A722ED6A-1A79-9948-9D9B-895AFEB8E1F1}"/>
          </ac:spMkLst>
        </pc:spChg>
        <pc:spChg chg="del mod">
          <ac:chgData name="Marco Angelucci" userId="65808fc1-f420-4b6e-a7b4-e69216fbcf9a" providerId="ADAL" clId="{090C566F-4E55-944C-AEA8-86140AC27E87}" dt="2021-10-25T17:26:51.623" v="2753" actId="478"/>
          <ac:spMkLst>
            <pc:docMk/>
            <pc:sldMk cId="2216693318" sldId="295"/>
            <ac:spMk id="3" creationId="{2397BB89-F5F8-B947-8C25-1B9C95EC8355}"/>
          </ac:spMkLst>
        </pc:spChg>
        <pc:spChg chg="add mod">
          <ac:chgData name="Marco Angelucci" userId="65808fc1-f420-4b6e-a7b4-e69216fbcf9a" providerId="ADAL" clId="{090C566F-4E55-944C-AEA8-86140AC27E87}" dt="2021-10-25T17:38:12.071" v="2973" actId="122"/>
          <ac:spMkLst>
            <pc:docMk/>
            <pc:sldMk cId="2216693318" sldId="295"/>
            <ac:spMk id="9" creationId="{133EC6B7-8323-C14F-909C-5AF077C91705}"/>
          </ac:spMkLst>
        </pc:spChg>
        <pc:spChg chg="add del mod">
          <ac:chgData name="Marco Angelucci" userId="65808fc1-f420-4b6e-a7b4-e69216fbcf9a" providerId="ADAL" clId="{090C566F-4E55-944C-AEA8-86140AC27E87}" dt="2021-10-25T17:26:54.996" v="2754" actId="478"/>
          <ac:spMkLst>
            <pc:docMk/>
            <pc:sldMk cId="2216693318" sldId="295"/>
            <ac:spMk id="11" creationId="{EF06E41D-879D-884D-8953-10FBC7A2FBD4}"/>
          </ac:spMkLst>
        </pc:spChg>
        <pc:spChg chg="add mod">
          <ac:chgData name="Marco Angelucci" userId="65808fc1-f420-4b6e-a7b4-e69216fbcf9a" providerId="ADAL" clId="{090C566F-4E55-944C-AEA8-86140AC27E87}" dt="2021-10-25T17:38:12.071" v="2973" actId="122"/>
          <ac:spMkLst>
            <pc:docMk/>
            <pc:sldMk cId="2216693318" sldId="295"/>
            <ac:spMk id="12" creationId="{BA628E25-99C7-D54A-A6A1-3AB8E1FDC2D0}"/>
          </ac:spMkLst>
        </pc:spChg>
        <pc:spChg chg="add mod">
          <ac:chgData name="Marco Angelucci" userId="65808fc1-f420-4b6e-a7b4-e69216fbcf9a" providerId="ADAL" clId="{090C566F-4E55-944C-AEA8-86140AC27E87}" dt="2021-10-25T17:28:46.072" v="2823" actId="1076"/>
          <ac:spMkLst>
            <pc:docMk/>
            <pc:sldMk cId="2216693318" sldId="295"/>
            <ac:spMk id="13" creationId="{A2759FED-579D-E349-9522-680F99FCF388}"/>
          </ac:spMkLst>
        </pc:spChg>
        <pc:spChg chg="add del mod">
          <ac:chgData name="Marco Angelucci" userId="65808fc1-f420-4b6e-a7b4-e69216fbcf9a" providerId="ADAL" clId="{090C566F-4E55-944C-AEA8-86140AC27E87}" dt="2021-10-25T17:35:25.761" v="2858" actId="478"/>
          <ac:spMkLst>
            <pc:docMk/>
            <pc:sldMk cId="2216693318" sldId="295"/>
            <ac:spMk id="14" creationId="{7C8D7D95-A940-9D47-8FF6-F2F0E098CDFC}"/>
          </ac:spMkLst>
        </pc:spChg>
        <pc:spChg chg="add del mod">
          <ac:chgData name="Marco Angelucci" userId="65808fc1-f420-4b6e-a7b4-e69216fbcf9a" providerId="ADAL" clId="{090C566F-4E55-944C-AEA8-86140AC27E87}" dt="2021-10-25T17:36:16.807" v="2895" actId="478"/>
          <ac:spMkLst>
            <pc:docMk/>
            <pc:sldMk cId="2216693318" sldId="295"/>
            <ac:spMk id="15" creationId="{D1BD99AB-DD78-4A46-B191-C1ACC591853D}"/>
          </ac:spMkLst>
        </pc:spChg>
        <pc:spChg chg="add mod">
          <ac:chgData name="Marco Angelucci" userId="65808fc1-f420-4b6e-a7b4-e69216fbcf9a" providerId="ADAL" clId="{090C566F-4E55-944C-AEA8-86140AC27E87}" dt="2021-10-25T17:41:39.209" v="3094" actId="20577"/>
          <ac:spMkLst>
            <pc:docMk/>
            <pc:sldMk cId="2216693318" sldId="295"/>
            <ac:spMk id="16" creationId="{48BA663B-9390-0943-B1CD-0795264F5C53}"/>
          </ac:spMkLst>
        </pc:spChg>
        <pc:spChg chg="add del mod">
          <ac:chgData name="Marco Angelucci" userId="65808fc1-f420-4b6e-a7b4-e69216fbcf9a" providerId="ADAL" clId="{090C566F-4E55-944C-AEA8-86140AC27E87}" dt="2021-10-25T17:37:20.869" v="2940" actId="478"/>
          <ac:spMkLst>
            <pc:docMk/>
            <pc:sldMk cId="2216693318" sldId="295"/>
            <ac:spMk id="17" creationId="{4C11EACF-5F42-FF43-B93A-817531A2D7DD}"/>
          </ac:spMkLst>
        </pc:spChg>
        <pc:spChg chg="add del mod">
          <ac:chgData name="Marco Angelucci" userId="65808fc1-f420-4b6e-a7b4-e69216fbcf9a" providerId="ADAL" clId="{090C566F-4E55-944C-AEA8-86140AC27E87}" dt="2021-10-25T17:41:40.988" v="3095" actId="478"/>
          <ac:spMkLst>
            <pc:docMk/>
            <pc:sldMk cId="2216693318" sldId="295"/>
            <ac:spMk id="18" creationId="{30A0AABC-193A-C94E-9517-B536F2F80507}"/>
          </ac:spMkLst>
        </pc:spChg>
        <pc:picChg chg="add mod">
          <ac:chgData name="Marco Angelucci" userId="65808fc1-f420-4b6e-a7b4-e69216fbcf9a" providerId="ADAL" clId="{090C566F-4E55-944C-AEA8-86140AC27E87}" dt="2021-10-25T17:28:32.888" v="2819" actId="14100"/>
          <ac:picMkLst>
            <pc:docMk/>
            <pc:sldMk cId="2216693318" sldId="295"/>
            <ac:picMk id="7" creationId="{875E0C6F-15EB-DA41-AFFC-5FEFFA29D12E}"/>
          </ac:picMkLst>
        </pc:picChg>
        <pc:picChg chg="add mod">
          <ac:chgData name="Marco Angelucci" userId="65808fc1-f420-4b6e-a7b4-e69216fbcf9a" providerId="ADAL" clId="{090C566F-4E55-944C-AEA8-86140AC27E87}" dt="2021-10-25T17:28:35.784" v="2821" actId="1076"/>
          <ac:picMkLst>
            <pc:docMk/>
            <pc:sldMk cId="2216693318" sldId="295"/>
            <ac:picMk id="8" creationId="{4DCCBB62-70B2-AA47-A632-72E9CD144398}"/>
          </ac:picMkLst>
        </pc:picChg>
      </pc:sldChg>
      <pc:sldChg chg="add del">
        <pc:chgData name="Marco Angelucci" userId="65808fc1-f420-4b6e-a7b4-e69216fbcf9a" providerId="ADAL" clId="{090C566F-4E55-944C-AEA8-86140AC27E87}" dt="2021-10-25T17:15:09.924" v="2470" actId="2696"/>
        <pc:sldMkLst>
          <pc:docMk/>
          <pc:sldMk cId="1184130825" sldId="296"/>
        </pc:sldMkLst>
      </pc:sldChg>
      <pc:sldChg chg="addSp delSp modSp add mod">
        <pc:chgData name="Marco Angelucci" userId="65808fc1-f420-4b6e-a7b4-e69216fbcf9a" providerId="ADAL" clId="{090C566F-4E55-944C-AEA8-86140AC27E87}" dt="2021-10-25T17:43:57.942" v="3109" actId="478"/>
        <pc:sldMkLst>
          <pc:docMk/>
          <pc:sldMk cId="1244506100" sldId="296"/>
        </pc:sldMkLst>
        <pc:spChg chg="del">
          <ac:chgData name="Marco Angelucci" userId="65808fc1-f420-4b6e-a7b4-e69216fbcf9a" providerId="ADAL" clId="{090C566F-4E55-944C-AEA8-86140AC27E87}" dt="2021-10-25T17:41:48.530" v="3098" actId="478"/>
          <ac:spMkLst>
            <pc:docMk/>
            <pc:sldMk cId="1244506100" sldId="296"/>
            <ac:spMk id="13" creationId="{A2759FED-579D-E349-9522-680F99FCF388}"/>
          </ac:spMkLst>
        </pc:spChg>
        <pc:spChg chg="add del mod">
          <ac:chgData name="Marco Angelucci" userId="65808fc1-f420-4b6e-a7b4-e69216fbcf9a" providerId="ADAL" clId="{090C566F-4E55-944C-AEA8-86140AC27E87}" dt="2021-10-25T17:42:50.256" v="3106" actId="478"/>
          <ac:spMkLst>
            <pc:docMk/>
            <pc:sldMk cId="1244506100" sldId="296"/>
            <ac:spMk id="17" creationId="{368EE999-B99F-7741-B0E3-2E2E302CD528}"/>
          </ac:spMkLst>
        </pc:spChg>
        <pc:spChg chg="add del mod">
          <ac:chgData name="Marco Angelucci" userId="65808fc1-f420-4b6e-a7b4-e69216fbcf9a" providerId="ADAL" clId="{090C566F-4E55-944C-AEA8-86140AC27E87}" dt="2021-10-25T17:42:47.360" v="3104" actId="478"/>
          <ac:spMkLst>
            <pc:docMk/>
            <pc:sldMk cId="1244506100" sldId="296"/>
            <ac:spMk id="19" creationId="{B7B4B3EB-98BD-1947-BA67-DBD4F3BEB18F}"/>
          </ac:spMkLst>
        </pc:spChg>
        <pc:picChg chg="del">
          <ac:chgData name="Marco Angelucci" userId="65808fc1-f420-4b6e-a7b4-e69216fbcf9a" providerId="ADAL" clId="{090C566F-4E55-944C-AEA8-86140AC27E87}" dt="2021-10-25T17:41:44.972" v="3097" actId="478"/>
          <ac:picMkLst>
            <pc:docMk/>
            <pc:sldMk cId="1244506100" sldId="296"/>
            <ac:picMk id="7" creationId="{875E0C6F-15EB-DA41-AFFC-5FEFFA29D12E}"/>
          </ac:picMkLst>
        </pc:picChg>
        <pc:picChg chg="del">
          <ac:chgData name="Marco Angelucci" userId="65808fc1-f420-4b6e-a7b4-e69216fbcf9a" providerId="ADAL" clId="{090C566F-4E55-944C-AEA8-86140AC27E87}" dt="2021-10-25T17:41:44.123" v="3096" actId="478"/>
          <ac:picMkLst>
            <pc:docMk/>
            <pc:sldMk cId="1244506100" sldId="296"/>
            <ac:picMk id="8" creationId="{4DCCBB62-70B2-AA47-A632-72E9CD144398}"/>
          </ac:picMkLst>
        </pc:picChg>
        <pc:picChg chg="add del mod">
          <ac:chgData name="Marco Angelucci" userId="65808fc1-f420-4b6e-a7b4-e69216fbcf9a" providerId="ADAL" clId="{090C566F-4E55-944C-AEA8-86140AC27E87}" dt="2021-10-25T17:42:47.360" v="3104" actId="478"/>
          <ac:picMkLst>
            <pc:docMk/>
            <pc:sldMk cId="1244506100" sldId="296"/>
            <ac:picMk id="14" creationId="{A1064609-8C46-FA42-9487-8FA3EF88415A}"/>
          </ac:picMkLst>
        </pc:picChg>
        <pc:picChg chg="add del mod">
          <ac:chgData name="Marco Angelucci" userId="65808fc1-f420-4b6e-a7b4-e69216fbcf9a" providerId="ADAL" clId="{090C566F-4E55-944C-AEA8-86140AC27E87}" dt="2021-10-25T17:42:48.610" v="3105" actId="478"/>
          <ac:picMkLst>
            <pc:docMk/>
            <pc:sldMk cId="1244506100" sldId="296"/>
            <ac:picMk id="15" creationId="{BF3C66F4-0CB3-B748-BAB6-293BF9AFEF73}"/>
          </ac:picMkLst>
        </pc:picChg>
        <pc:picChg chg="add del mod">
          <ac:chgData name="Marco Angelucci" userId="65808fc1-f420-4b6e-a7b4-e69216fbcf9a" providerId="ADAL" clId="{090C566F-4E55-944C-AEA8-86140AC27E87}" dt="2021-10-25T17:43:57.942" v="3109" actId="478"/>
          <ac:picMkLst>
            <pc:docMk/>
            <pc:sldMk cId="1244506100" sldId="296"/>
            <ac:picMk id="20" creationId="{F0619C27-4ACD-A14E-B681-99407AF69BFE}"/>
          </ac:picMkLst>
        </pc:picChg>
      </pc:sldChg>
      <pc:sldChg chg="addSp delSp modSp add del mod">
        <pc:chgData name="Marco Angelucci" userId="65808fc1-f420-4b6e-a7b4-e69216fbcf9a" providerId="ADAL" clId="{090C566F-4E55-944C-AEA8-86140AC27E87}" dt="2021-10-25T17:40:47.286" v="3089" actId="2696"/>
        <pc:sldMkLst>
          <pc:docMk/>
          <pc:sldMk cId="2322895630" sldId="296"/>
        </pc:sldMkLst>
        <pc:picChg chg="del">
          <ac:chgData name="Marco Angelucci" userId="65808fc1-f420-4b6e-a7b4-e69216fbcf9a" providerId="ADAL" clId="{090C566F-4E55-944C-AEA8-86140AC27E87}" dt="2021-10-25T17:31:24.682" v="2841" actId="478"/>
          <ac:picMkLst>
            <pc:docMk/>
            <pc:sldMk cId="2322895630" sldId="296"/>
            <ac:picMk id="7" creationId="{875E0C6F-15EB-DA41-AFFC-5FEFFA29D12E}"/>
          </ac:picMkLst>
        </pc:picChg>
        <pc:picChg chg="del">
          <ac:chgData name="Marco Angelucci" userId="65808fc1-f420-4b6e-a7b4-e69216fbcf9a" providerId="ADAL" clId="{090C566F-4E55-944C-AEA8-86140AC27E87}" dt="2021-10-25T17:31:30.658" v="2845" actId="478"/>
          <ac:picMkLst>
            <pc:docMk/>
            <pc:sldMk cId="2322895630" sldId="296"/>
            <ac:picMk id="8" creationId="{4DCCBB62-70B2-AA47-A632-72E9CD144398}"/>
          </ac:picMkLst>
        </pc:picChg>
        <pc:picChg chg="add mod">
          <ac:chgData name="Marco Angelucci" userId="65808fc1-f420-4b6e-a7b4-e69216fbcf9a" providerId="ADAL" clId="{090C566F-4E55-944C-AEA8-86140AC27E87}" dt="2021-10-25T17:31:29.697" v="2844" actId="14100"/>
          <ac:picMkLst>
            <pc:docMk/>
            <pc:sldMk cId="2322895630" sldId="296"/>
            <ac:picMk id="11" creationId="{CCE88066-F540-C14F-AFBE-23EB2965CEF7}"/>
          </ac:picMkLst>
        </pc:picChg>
        <pc:picChg chg="add del mod">
          <ac:chgData name="Marco Angelucci" userId="65808fc1-f420-4b6e-a7b4-e69216fbcf9a" providerId="ADAL" clId="{090C566F-4E55-944C-AEA8-86140AC27E87}" dt="2021-10-25T17:32:09.344" v="2854" actId="478"/>
          <ac:picMkLst>
            <pc:docMk/>
            <pc:sldMk cId="2322895630" sldId="296"/>
            <ac:picMk id="14" creationId="{B065C735-2F63-2B4D-8E77-540FEA037C7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83ED8-4F14-DB4C-A779-E14601D233E6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5393-C495-264D-B613-0F751FE4432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3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F5393-C495-264D-B613-0F751FE4432C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1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C0439-B279-C041-91CC-D2E35A483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55AD4C-1DAF-4E4F-A459-B06112280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326DAE-4308-2D4C-A01B-569FCF96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EA09D3-E442-EC44-B899-8E12BA94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BC3DB8-7450-694B-B30C-E43D6447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5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741CF-6A93-5A4F-9F9F-78CCD1A8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4D38D5-96B7-F542-91C6-5EF8F3417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410CD-FC1D-C549-BDA7-F506BA0F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E983FA-3630-6442-B3A5-4014BA65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7B2BF-F37C-624B-9DAC-528DBCAD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1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B34095-2213-9C47-B40B-7604D42EB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E673D2-2A9B-D744-A5B4-296507D1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407EAB-874E-6842-858A-6169BF60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54B2AC-816D-3942-9575-D6BF5060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126F05-9586-7F47-B094-09080B5C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7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FF660-61C3-EE4D-95E3-C5ACC13E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7AFF55-EB99-AD44-A6BE-1213E9ADD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31E637-3343-AB44-848B-CD9E8EF9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80410E-D290-8F46-8650-B1DEFB10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11115E-F365-624D-9300-7DE19C60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6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40311-7317-4F49-A772-39416BFE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FECD29-1287-A747-9D6C-26E1E67B7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EA8489-618D-114B-AF99-D9CC1CDE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06A14E-D10A-DA4D-9F30-4376657E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A251E6-AB42-6C4D-91E5-96989985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7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A0F49-16D5-2F46-B2E4-240E0D39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C165AC-99A3-6941-9464-3833994D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B909C9-182A-824D-8D7B-B9934A289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46E959-666C-F143-8D21-562FCD54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BF42F0-9977-CB4D-AB4D-55986DC3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7CFAC2-EAE5-9445-B618-9560B5A0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5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B70A7F-791C-024D-8FE8-F4C59244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B5E3A1-2B14-6A48-81A7-E27D3DA2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6427F8-0C34-144A-8472-0AC3EB188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12D17C-B5E0-4E46-A75E-5A0C9F9C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1ADDD8-D04E-A24D-86D6-C8D9D70B9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991FFD-3E7D-DD4B-A5B1-E93E0B93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6DD34E-CCEB-6140-BE10-EFDB2D2F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1A2E50-4BC8-C74D-BD98-208DA84D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5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F5D5E-F63F-5E4B-A12F-2B0B9C54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DA8C91-AF2D-BA4B-96B0-14C263CB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1131C2-AE60-B949-B66A-0FF44036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E7026A-6A78-7149-A471-48FE7336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1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1BF266C-8156-D142-8448-6EE6897A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A06943-9B43-4A47-BCCB-C7A00A48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246126-1CD0-864F-B097-8F4357F1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3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A8329-8D4A-5348-B429-B5C21340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DF15E6-975B-E742-BA55-C91D95DD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CDA00A-480C-5746-A88F-BD23A75A7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7C55B2-7AEB-5846-BDE8-F08C9A95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93B424-7BFC-9143-A292-9B972A40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1D34C7-4693-FB49-BD23-16FB806C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6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95426-6F6D-944A-9369-6232329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900DCA-CE00-334C-ADF5-EF328B0A8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AD5846-1673-2C49-9022-F474AA82C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184EF2-24E4-5847-ADE1-C0A9F2EC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EF7E0A-2B22-BB46-9AE7-E1BBB361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4F014E-44FA-844B-B37D-7A3D6F2B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E88B29-89E5-6049-9DA9-03B1A577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97AFC-BBC6-1247-A4D4-37295DFB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ADB262-0753-0B4D-959B-1D3ABBCFB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14D97-0EE7-884A-9BDA-24F98D267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A619A9-60C4-3343-8438-326F1E8F5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719BC-9022-EA41-BB56-D7E0756F818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7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7691920-A017-D44E-BAB1-8D4EC0AF7F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89" b="2181"/>
          <a:stretch/>
        </p:blipFill>
        <p:spPr>
          <a:xfrm>
            <a:off x="5383554" y="77533"/>
            <a:ext cx="6549902" cy="67480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6F46E3-574F-204B-AC36-CA5D9BB32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344873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SEY properties of electron cloud mitigators at cryogenic temperatures</a:t>
            </a:r>
            <a:endParaRPr lang="en-US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C0473B-1938-C242-953F-E5E76AF67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1700" u="sng"/>
              <a:t>Marco Angelucci</a:t>
            </a:r>
            <a:endParaRPr lang="en-GB" sz="1700" u="sng" baseline="30000"/>
          </a:p>
          <a:p>
            <a:pPr algn="l"/>
            <a:endParaRPr lang="en-GB" sz="1700" u="sng" baseline="30000"/>
          </a:p>
          <a:p>
            <a:pPr algn="l"/>
            <a:r>
              <a:rPr lang="it-IT" sz="1700">
                <a:latin typeface="Times New Roman" panose="02020603050405020304" pitchFamily="18" charset="0"/>
                <a:cs typeface="Times New Roman" panose="02020603050405020304" pitchFamily="18" charset="0"/>
              </a:rPr>
              <a:t>LNF-INFN, Via E. Fermi 54, 00044 Frascati (Rome), Italy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4" descr="C:\Users\Luisa\Desktop\LNF\FCC Week Aprile 2018\index.png">
            <a:extLst>
              <a:ext uri="{FF2B5EF4-FFF2-40B4-BE49-F238E27FC236}">
                <a16:creationId xmlns:a16="http://schemas.microsoft.com/office/drawing/2014/main" id="{EFA100DB-FDB3-D846-A5A8-C7C3C494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1486" y="5897702"/>
            <a:ext cx="1474005" cy="899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7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E98D6-5679-8A47-8F14-0D4D274C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75"/>
            <a:ext cx="10515600" cy="1051311"/>
          </a:xfrm>
        </p:spPr>
        <p:txBody>
          <a:bodyPr>
            <a:normAutofit/>
          </a:bodyPr>
          <a:lstStyle/>
          <a:p>
            <a:r>
              <a:rPr lang="en-GB" dirty="0"/>
              <a:t>Studies of SEY of Cu with thin a-C coating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AD6B74-6E4A-8A45-873B-8E1F4E6C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C36D68-2F57-8B4D-AD68-45EEFB7B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58B89E-B4F2-2D45-A56C-70050A5C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DAE6860-D746-D044-832F-6328AB604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55" y="1790208"/>
            <a:ext cx="3105807" cy="174851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60A95AD-FA08-9B43-8067-DA70EF4B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67" y="2426788"/>
            <a:ext cx="2123194" cy="1748513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22FB6D86-719D-2545-8D2D-1511A3DAC1C8}"/>
              </a:ext>
            </a:extLst>
          </p:cNvPr>
          <p:cNvGrpSpPr/>
          <p:nvPr/>
        </p:nvGrpSpPr>
        <p:grpSpPr>
          <a:xfrm>
            <a:off x="7443361" y="2988800"/>
            <a:ext cx="4565968" cy="3288429"/>
            <a:chOff x="8693071" y="3851857"/>
            <a:chExt cx="3041729" cy="2141773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534442D-1E26-F949-97B2-A45573E4B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647"/>
            <a:stretch/>
          </p:blipFill>
          <p:spPr>
            <a:xfrm>
              <a:off x="8693071" y="3851857"/>
              <a:ext cx="3041729" cy="2141773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6A0AC89-5981-B641-A92A-0F38575C9ECA}"/>
                </a:ext>
              </a:extLst>
            </p:cNvPr>
            <p:cNvSpPr txBox="1"/>
            <p:nvPr/>
          </p:nvSpPr>
          <p:spPr>
            <a:xfrm>
              <a:off x="10248089" y="5061498"/>
              <a:ext cx="439112" cy="200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Cu KLL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78F874E7-AB88-2946-AE6D-EA3A3A083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743" y="1652571"/>
            <a:ext cx="3175000" cy="18669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E38F26-C675-BC45-8143-570478326C41}"/>
              </a:ext>
            </a:extLst>
          </p:cNvPr>
          <p:cNvSpPr txBox="1"/>
          <p:nvPr/>
        </p:nvSpPr>
        <p:spPr>
          <a:xfrm>
            <a:off x="400211" y="1332461"/>
            <a:ext cx="5090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thermal evaporation from graphite rod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7EF9B2F-5ECB-844D-8B78-AA9BDBB3C74E}"/>
              </a:ext>
            </a:extLst>
          </p:cNvPr>
          <p:cNvSpPr txBox="1"/>
          <p:nvPr/>
        </p:nvSpPr>
        <p:spPr>
          <a:xfrm>
            <a:off x="5993262" y="2011290"/>
            <a:ext cx="2925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XPS analysis</a:t>
            </a:r>
          </a:p>
          <a:p>
            <a:pPr algn="ctr"/>
            <a:r>
              <a:rPr lang="en-GB" sz="2400" dirty="0"/>
              <a:t>(Coverage Estimation)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651D5C8-325E-FE4E-92E1-4B7852F8463E}"/>
              </a:ext>
            </a:extLst>
          </p:cNvPr>
          <p:cNvSpPr txBox="1"/>
          <p:nvPr/>
        </p:nvSpPr>
        <p:spPr>
          <a:xfrm>
            <a:off x="2920984" y="4116642"/>
            <a:ext cx="295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SEY measurements</a:t>
            </a:r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E27F3459-392B-884F-AFC8-91FBF179214B}"/>
              </a:ext>
            </a:extLst>
          </p:cNvPr>
          <p:cNvSpPr/>
          <p:nvPr/>
        </p:nvSpPr>
        <p:spPr>
          <a:xfrm>
            <a:off x="4853354" y="2195170"/>
            <a:ext cx="1242646" cy="390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ccia destra 18">
            <a:extLst>
              <a:ext uri="{FF2B5EF4-FFF2-40B4-BE49-F238E27FC236}">
                <a16:creationId xmlns:a16="http://schemas.microsoft.com/office/drawing/2014/main" id="{6F65ED7D-5407-8E4E-AF8A-BF67E2AD32AD}"/>
              </a:ext>
            </a:extLst>
          </p:cNvPr>
          <p:cNvSpPr/>
          <p:nvPr/>
        </p:nvSpPr>
        <p:spPr>
          <a:xfrm rot="9872984">
            <a:off x="5914496" y="3907641"/>
            <a:ext cx="1007438" cy="390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3EBB3BD-2AA6-664F-9871-55FB2B052603}"/>
              </a:ext>
            </a:extLst>
          </p:cNvPr>
          <p:cNvSpPr txBox="1"/>
          <p:nvPr/>
        </p:nvSpPr>
        <p:spPr>
          <a:xfrm>
            <a:off x="2074116" y="5620112"/>
            <a:ext cx="4651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Minimum thickness evaluation</a:t>
            </a:r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3FD3564B-80D7-454A-9300-9CC2C148B228}"/>
              </a:ext>
            </a:extLst>
          </p:cNvPr>
          <p:cNvSpPr/>
          <p:nvPr/>
        </p:nvSpPr>
        <p:spPr>
          <a:xfrm rot="5400000">
            <a:off x="4062551" y="4917716"/>
            <a:ext cx="674660" cy="390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88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5E98D6-5679-8A47-8F14-0D4D274C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Minimum thickness of a-C coating on Cu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6C31F1AC-4596-A043-AB05-ECAC0827C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08"/>
          <a:stretch/>
        </p:blipFill>
        <p:spPr>
          <a:xfrm>
            <a:off x="396882" y="2426818"/>
            <a:ext cx="3150009" cy="3657601"/>
          </a:xfrm>
          <a:prstGeom prst="rect">
            <a:avLst/>
          </a:prstGeom>
        </p:spPr>
      </p:pic>
      <p:cxnSp>
        <p:nvCxnSpPr>
          <p:cNvPr id="20" name="Straight Connector 19" hidden="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288B4EBD-D1E2-EC43-890F-52A40E09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80" y="2426818"/>
            <a:ext cx="3587751" cy="3657601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AD6B74-6E4A-8A45-873B-8E1F4E6C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9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898989"/>
                </a:solidFill>
              </a:rPr>
              <a:t>TRIUMF EIC2021 Workshop 26-29 Oct.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C36D68-2F57-8B4D-AD68-45EEFB7B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58B89E-B4F2-2D45-A56C-70050A5C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F6719BC-9022-EA41-BB56-D7E0756F8187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185E70B-79F5-7740-8857-22A43B6AEB43}"/>
              </a:ext>
            </a:extLst>
          </p:cNvPr>
          <p:cNvSpPr txBox="1"/>
          <p:nvPr/>
        </p:nvSpPr>
        <p:spPr>
          <a:xfrm>
            <a:off x="2897684" y="5128918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Cu KLL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B1221BE-CAF4-6044-99CB-DC4E64E7B01A}"/>
              </a:ext>
            </a:extLst>
          </p:cNvPr>
          <p:cNvSpPr txBox="1"/>
          <p:nvPr/>
        </p:nvSpPr>
        <p:spPr>
          <a:xfrm>
            <a:off x="3744667" y="1549299"/>
            <a:ext cx="474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XPS estimation of Coverage</a:t>
            </a:r>
          </a:p>
        </p:txBody>
      </p:sp>
      <p:sp>
        <p:nvSpPr>
          <p:cNvPr id="27" name="Freccia circolare a destra 26">
            <a:extLst>
              <a:ext uri="{FF2B5EF4-FFF2-40B4-BE49-F238E27FC236}">
                <a16:creationId xmlns:a16="http://schemas.microsoft.com/office/drawing/2014/main" id="{31140950-D739-164B-B4B5-E2D5B78597E6}"/>
              </a:ext>
            </a:extLst>
          </p:cNvPr>
          <p:cNvSpPr/>
          <p:nvPr/>
        </p:nvSpPr>
        <p:spPr>
          <a:xfrm rot="10800000">
            <a:off x="8244002" y="2694648"/>
            <a:ext cx="718682" cy="28726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Freccia destra 27">
            <a:extLst>
              <a:ext uri="{FF2B5EF4-FFF2-40B4-BE49-F238E27FC236}">
                <a16:creationId xmlns:a16="http://schemas.microsoft.com/office/drawing/2014/main" id="{939EF767-54DB-8249-9B7F-3E9C263EA470}"/>
              </a:ext>
            </a:extLst>
          </p:cNvPr>
          <p:cNvSpPr/>
          <p:nvPr/>
        </p:nvSpPr>
        <p:spPr>
          <a:xfrm>
            <a:off x="3744667" y="3991708"/>
            <a:ext cx="682869" cy="624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8659052-52F9-0E45-A72A-B343C5506B9D}"/>
              </a:ext>
            </a:extLst>
          </p:cNvPr>
          <p:cNvSpPr txBox="1"/>
          <p:nvPr/>
        </p:nvSpPr>
        <p:spPr>
          <a:xfrm>
            <a:off x="9258734" y="3530043"/>
            <a:ext cx="232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Conversion of deposition time to Carbon Coverage (nm)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51BA5F24-78BE-9B47-B945-030510B192A1}"/>
              </a:ext>
            </a:extLst>
          </p:cNvPr>
          <p:cNvSpPr/>
          <p:nvPr/>
        </p:nvSpPr>
        <p:spPr>
          <a:xfrm>
            <a:off x="3360365" y="6233596"/>
            <a:ext cx="5511823" cy="307777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Angelucci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al; </a:t>
            </a:r>
            <a:r>
              <a:rPr lang="en-US" sz="1400" dirty="0"/>
              <a:t>Phys. Rev. Research Rapid comm. 2, 032030(R) (2020)</a:t>
            </a:r>
          </a:p>
        </p:txBody>
      </p:sp>
      <p:pic>
        <p:nvPicPr>
          <p:cNvPr id="19" name="Picture 32">
            <a:extLst>
              <a:ext uri="{FF2B5EF4-FFF2-40B4-BE49-F238E27FC236}">
                <a16:creationId xmlns:a16="http://schemas.microsoft.com/office/drawing/2014/main" id="{CFD886C5-FD0F-B446-BE32-9AC1628F0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197" y="4879497"/>
            <a:ext cx="2866844" cy="365627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</p:pic>
      <p:pic>
        <p:nvPicPr>
          <p:cNvPr id="22" name="Picture 33">
            <a:extLst>
              <a:ext uri="{FF2B5EF4-FFF2-40B4-BE49-F238E27FC236}">
                <a16:creationId xmlns:a16="http://schemas.microsoft.com/office/drawing/2014/main" id="{4EAA2310-161D-7F40-9D71-7E2C8D8CF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308" y="5482550"/>
            <a:ext cx="2867302" cy="437543"/>
          </a:xfrm>
          <a:prstGeom prst="rect">
            <a:avLst/>
          </a:prstGeom>
          <a:noFill/>
          <a:ln w="28575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88609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1759B258-43B4-D742-BE19-6406C09A1AE2}"/>
              </a:ext>
            </a:extLst>
          </p:cNvPr>
          <p:cNvSpPr/>
          <p:nvPr/>
        </p:nvSpPr>
        <p:spPr>
          <a:xfrm>
            <a:off x="3779705" y="4007651"/>
            <a:ext cx="4823638" cy="20629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16864ED-D2C8-5541-B818-DFC92FC19531}"/>
              </a:ext>
            </a:extLst>
          </p:cNvPr>
          <p:cNvSpPr/>
          <p:nvPr/>
        </p:nvSpPr>
        <p:spPr>
          <a:xfrm>
            <a:off x="3786882" y="2420225"/>
            <a:ext cx="4366518" cy="13765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5E98D6-5679-8A47-8F14-0D4D274C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Minimum thickness of a-C coating on Cu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hidden="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AD6B74-6E4A-8A45-873B-8E1F4E6C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9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898989"/>
                </a:solidFill>
              </a:rPr>
              <a:t>TRIUMF EIC2021 Workshop 26-29 Oct.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C36D68-2F57-8B4D-AD68-45EEFB7B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58B89E-B4F2-2D45-A56C-70050A5C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F6719BC-9022-EA41-BB56-D7E0756F8187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3466702D-68A2-A64D-B7C7-C9A814082EBD}"/>
              </a:ext>
            </a:extLst>
          </p:cNvPr>
          <p:cNvSpPr/>
          <p:nvPr/>
        </p:nvSpPr>
        <p:spPr>
          <a:xfrm>
            <a:off x="3360365" y="6233596"/>
            <a:ext cx="5511823" cy="307777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Angelucci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et. al; </a:t>
            </a:r>
            <a:r>
              <a:rPr lang="en-US" sz="1400" dirty="0"/>
              <a:t>Phys. Rev. Research Rapid comm. 2, 032030(R) (2020)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B0693CC-0D5C-174C-B168-A2F5854DE864}"/>
              </a:ext>
            </a:extLst>
          </p:cNvPr>
          <p:cNvGrpSpPr/>
          <p:nvPr/>
        </p:nvGrpSpPr>
        <p:grpSpPr>
          <a:xfrm>
            <a:off x="200495" y="2420226"/>
            <a:ext cx="3395059" cy="3145687"/>
            <a:chOff x="200495" y="2420225"/>
            <a:chExt cx="4138165" cy="3834211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FF02242F-8DF5-2047-8295-00FCEA43D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495" y="2420225"/>
              <a:ext cx="4138165" cy="3834211"/>
            </a:xfrm>
            <a:prstGeom prst="rect">
              <a:avLst/>
            </a:prstGeom>
          </p:spPr>
        </p:pic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5755085C-56A6-A34B-B5EE-3D2EBDDFC07F}"/>
                </a:ext>
              </a:extLst>
            </p:cNvPr>
            <p:cNvCxnSpPr>
              <a:cxnSpLocks/>
            </p:cNvCxnSpPr>
            <p:nvPr/>
          </p:nvCxnSpPr>
          <p:spPr>
            <a:xfrm>
              <a:off x="830943" y="3534871"/>
              <a:ext cx="336885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33AA3C-A2B8-074D-BB66-4DE579675CE4}"/>
              </a:ext>
            </a:extLst>
          </p:cNvPr>
          <p:cNvSpPr txBox="1"/>
          <p:nvPr/>
        </p:nvSpPr>
        <p:spPr>
          <a:xfrm>
            <a:off x="4899731" y="1549299"/>
            <a:ext cx="2433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SEY Evolution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6F272F4-1392-224C-B5EB-BBA5A43BF294}"/>
              </a:ext>
            </a:extLst>
          </p:cNvPr>
          <p:cNvGrpSpPr/>
          <p:nvPr/>
        </p:nvGrpSpPr>
        <p:grpSpPr>
          <a:xfrm>
            <a:off x="8596647" y="2420225"/>
            <a:ext cx="3482188" cy="3066175"/>
            <a:chOff x="922484" y="2420225"/>
            <a:chExt cx="4354431" cy="3834212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D6FFCA06-828A-BE4D-9CF8-F6D58E29D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484" y="2420225"/>
              <a:ext cx="4354431" cy="3834212"/>
            </a:xfrm>
            <a:prstGeom prst="rect">
              <a:avLst/>
            </a:prstGeom>
          </p:spPr>
        </p:pic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08B9BBB0-39EC-0646-8173-8DFEEF654A09}"/>
                </a:ext>
              </a:extLst>
            </p:cNvPr>
            <p:cNvCxnSpPr>
              <a:cxnSpLocks/>
            </p:cNvCxnSpPr>
            <p:nvPr/>
          </p:nvCxnSpPr>
          <p:spPr>
            <a:xfrm>
              <a:off x="1594131" y="5290843"/>
              <a:ext cx="3511943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C5457A3-E06D-884B-81FA-A570CC5982D9}"/>
              </a:ext>
            </a:extLst>
          </p:cNvPr>
          <p:cNvSpPr txBox="1"/>
          <p:nvPr/>
        </p:nvSpPr>
        <p:spPr>
          <a:xfrm>
            <a:off x="4186170" y="5307618"/>
            <a:ext cx="448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Low variation in the low ( &lt;50 eV) and high (&gt;500 eV) regions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3C01815-BA33-E345-8B2B-9EA1CF5BF977}"/>
              </a:ext>
            </a:extLst>
          </p:cNvPr>
          <p:cNvSpPr txBox="1"/>
          <p:nvPr/>
        </p:nvSpPr>
        <p:spPr>
          <a:xfrm>
            <a:off x="4038600" y="2492587"/>
            <a:ext cx="3174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Low coverage ( &lt; 6 nm):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8B01391-6013-3549-A735-FF95A8C286D5}"/>
              </a:ext>
            </a:extLst>
          </p:cNvPr>
          <p:cNvSpPr txBox="1"/>
          <p:nvPr/>
        </p:nvSpPr>
        <p:spPr>
          <a:xfrm>
            <a:off x="4770348" y="3137649"/>
            <a:ext cx="331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Strong SEY modification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152A1DB-B787-4748-A139-B519823B3934}"/>
              </a:ext>
            </a:extLst>
          </p:cNvPr>
          <p:cNvSpPr txBox="1"/>
          <p:nvPr/>
        </p:nvSpPr>
        <p:spPr>
          <a:xfrm>
            <a:off x="3779705" y="4073073"/>
            <a:ext cx="3984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High coverage ( &gt; </a:t>
            </a:r>
            <a:r>
              <a:rPr lang="en-GB" sz="2400" u="sng" dirty="0"/>
              <a:t>6 - 8 nm</a:t>
            </a:r>
            <a:r>
              <a:rPr lang="en-GB" sz="2400" dirty="0"/>
              <a:t>):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18778C7-3C2B-A949-8488-EA872CF4E106}"/>
              </a:ext>
            </a:extLst>
          </p:cNvPr>
          <p:cNvSpPr txBox="1"/>
          <p:nvPr/>
        </p:nvSpPr>
        <p:spPr>
          <a:xfrm>
            <a:off x="4835038" y="4643784"/>
            <a:ext cx="318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Stable  </a:t>
            </a:r>
            <a:r>
              <a:rPr lang="en-GB" sz="2400" b="1" dirty="0" err="1">
                <a:latin typeface="Symbol" pitchFamily="2" charset="2"/>
              </a:rPr>
              <a:t>d</a:t>
            </a:r>
            <a:r>
              <a:rPr lang="en-GB" sz="2400" b="1" baseline="-25000" dirty="0" err="1"/>
              <a:t>max</a:t>
            </a:r>
            <a:r>
              <a:rPr lang="en-GB" sz="2400" b="1" dirty="0"/>
              <a:t> &lt;1</a:t>
            </a:r>
          </a:p>
        </p:txBody>
      </p:sp>
    </p:spTree>
    <p:extLst>
      <p:ext uri="{BB962C8B-B14F-4D97-AF65-F5344CB8AC3E}">
        <p14:creationId xmlns:p14="http://schemas.microsoft.com/office/powerpoint/2010/main" val="249163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22ED6A-1A79-9948-9D9B-895AFEB8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26"/>
            <a:ext cx="10515600" cy="902912"/>
          </a:xfrm>
        </p:spPr>
        <p:txBody>
          <a:bodyPr/>
          <a:lstStyle/>
          <a:p>
            <a:r>
              <a:rPr lang="en-GB" dirty="0"/>
              <a:t>SEY variation at Cryogenic Temperature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9B2ACA-B6E2-0B4C-91F5-C163642D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7FC3F6-3A8E-F646-9C35-BBD18194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38C385-ED19-CF4B-86FD-8D2F794F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Immagine 6" descr="Graph0_4.pdf">
            <a:extLst>
              <a:ext uri="{FF2B5EF4-FFF2-40B4-BE49-F238E27FC236}">
                <a16:creationId xmlns:a16="http://schemas.microsoft.com/office/drawing/2014/main" id="{875E0C6F-15EB-DA41-AFFC-5FEFFA29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7" y="1569588"/>
            <a:ext cx="3505874" cy="3842276"/>
          </a:xfrm>
          <a:prstGeom prst="rect">
            <a:avLst/>
          </a:prstGeom>
        </p:spPr>
      </p:pic>
      <p:pic>
        <p:nvPicPr>
          <p:cNvPr id="8" name="Immagine 7" descr="Graph0.pdf">
            <a:extLst>
              <a:ext uri="{FF2B5EF4-FFF2-40B4-BE49-F238E27FC236}">
                <a16:creationId xmlns:a16="http://schemas.microsoft.com/office/drawing/2014/main" id="{4DCCBB62-70B2-AA47-A632-72E9CD144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569588"/>
            <a:ext cx="3505874" cy="384227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A2759FED-579D-E349-9522-680F99FCF388}"/>
              </a:ext>
            </a:extLst>
          </p:cNvPr>
          <p:cNvSpPr/>
          <p:nvPr/>
        </p:nvSpPr>
        <p:spPr>
          <a:xfrm>
            <a:off x="2319130" y="5730218"/>
            <a:ext cx="2803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L. A. Gonzalez et al., AIP Adv. (2017)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E67A06A-2B1C-A94B-9807-BF310CEBEB65}"/>
              </a:ext>
            </a:extLst>
          </p:cNvPr>
          <p:cNvSpPr/>
          <p:nvPr/>
        </p:nvSpPr>
        <p:spPr>
          <a:xfrm>
            <a:off x="8021903" y="1223992"/>
            <a:ext cx="39205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SEY is an intrinsic material property strongly sensitive to the surface composition and chemical state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1995F77-618E-9C4F-96DB-7B4DEEE1C9FF}"/>
              </a:ext>
            </a:extLst>
          </p:cNvPr>
          <p:cNvSpPr/>
          <p:nvPr/>
        </p:nvSpPr>
        <p:spPr>
          <a:xfrm>
            <a:off x="8098404" y="3222036"/>
            <a:ext cx="3767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SEY of cryogenic surfaces influenced by gas physisorption: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079BD3B-2D40-384C-B127-C06D40E4A203}"/>
              </a:ext>
            </a:extLst>
          </p:cNvPr>
          <p:cNvSpPr/>
          <p:nvPr/>
        </p:nvSpPr>
        <p:spPr>
          <a:xfrm>
            <a:off x="8098404" y="4378869"/>
            <a:ext cx="3767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Coverage (even at sub-monolayer)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9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9B2ACA-B6E2-0B4C-91F5-C163642D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F4DF011-30FA-DD4D-9BCB-491D66FAE5FC}"/>
              </a:ext>
            </a:extLst>
          </p:cNvPr>
          <p:cNvSpPr/>
          <p:nvPr/>
        </p:nvSpPr>
        <p:spPr>
          <a:xfrm>
            <a:off x="4393096" y="4035287"/>
            <a:ext cx="3528391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7FC3F6-3A8E-F646-9C35-BBD18194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Marco </a:t>
            </a:r>
            <a:r>
              <a:rPr lang="en-GB" dirty="0" err="1"/>
              <a:t>Angelucci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38C385-ED19-CF4B-86FD-8D2F794F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13</a:t>
            </a:fld>
            <a:endParaRPr lang="en-GB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A628E25-99C7-D54A-A6A1-3AB8E1FDC2D0}"/>
              </a:ext>
            </a:extLst>
          </p:cNvPr>
          <p:cNvSpPr/>
          <p:nvPr/>
        </p:nvSpPr>
        <p:spPr>
          <a:xfrm>
            <a:off x="8098404" y="3222036"/>
            <a:ext cx="3767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SEY of cryogenic surfaces influenced by gas physisorption: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8BA663B-9390-0943-B1CD-0795264F5C53}"/>
              </a:ext>
            </a:extLst>
          </p:cNvPr>
          <p:cNvSpPr/>
          <p:nvPr/>
        </p:nvSpPr>
        <p:spPr>
          <a:xfrm>
            <a:off x="8098404" y="4378869"/>
            <a:ext cx="3767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Coverage (even at sub-monolayer)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Gas Species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A0AABC-193A-C94E-9517-B536F2F80507}"/>
              </a:ext>
            </a:extLst>
          </p:cNvPr>
          <p:cNvSpPr txBox="1"/>
          <p:nvPr/>
        </p:nvSpPr>
        <p:spPr>
          <a:xfrm>
            <a:off x="4483886" y="4418393"/>
            <a:ext cx="3340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Adsorbed gas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influences SEY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7CFAE4-F643-2D4D-A0C7-7F42C186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1" y="3756729"/>
            <a:ext cx="3953263" cy="26775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AED10D2-711C-864E-A767-63201D44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057" y="1062466"/>
            <a:ext cx="3991852" cy="27776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D2B0069-B604-B14F-B8D5-86725E7DA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6" y="1010380"/>
            <a:ext cx="3991852" cy="274472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9B28756A-E984-AC44-B523-79777E952CB3}"/>
              </a:ext>
            </a:extLst>
          </p:cNvPr>
          <p:cNvSpPr/>
          <p:nvPr/>
        </p:nvSpPr>
        <p:spPr>
          <a:xfrm>
            <a:off x="4264069" y="5830688"/>
            <a:ext cx="230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Kuzucan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J. Vac. Sci. Technol. A (2012)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A3FE6347-4DDB-3545-8806-48FE3BBC5D34}"/>
              </a:ext>
            </a:extLst>
          </p:cNvPr>
          <p:cNvSpPr txBox="1">
            <a:spLocks/>
          </p:cNvSpPr>
          <p:nvPr/>
        </p:nvSpPr>
        <p:spPr>
          <a:xfrm>
            <a:off x="838200" y="126026"/>
            <a:ext cx="10515600" cy="90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variation at Cryogenic Temperature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D5AAD66-9A98-E14D-BCEB-170E578C3219}"/>
              </a:ext>
            </a:extLst>
          </p:cNvPr>
          <p:cNvSpPr/>
          <p:nvPr/>
        </p:nvSpPr>
        <p:spPr>
          <a:xfrm>
            <a:off x="8021903" y="1223992"/>
            <a:ext cx="39205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SEY is an intrinsic material property strongly sensitive to the surface composition and chemical state</a:t>
            </a:r>
          </a:p>
        </p:txBody>
      </p:sp>
    </p:spTree>
    <p:extLst>
      <p:ext uri="{BB962C8B-B14F-4D97-AF65-F5344CB8AC3E}">
        <p14:creationId xmlns:p14="http://schemas.microsoft.com/office/powerpoint/2010/main" val="124450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9B2ACA-B6E2-0B4C-91F5-C163642D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F4DF011-30FA-DD4D-9BCB-491D66FAE5FC}"/>
              </a:ext>
            </a:extLst>
          </p:cNvPr>
          <p:cNvSpPr/>
          <p:nvPr/>
        </p:nvSpPr>
        <p:spPr>
          <a:xfrm>
            <a:off x="4393096" y="4035287"/>
            <a:ext cx="3528391" cy="1600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8000">
                <a:schemeClr val="accent2">
                  <a:lumMod val="0"/>
                  <a:lumOff val="100000"/>
                </a:schemeClr>
              </a:gs>
              <a:gs pos="100000">
                <a:srgbClr val="C00000">
                  <a:alpha val="80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7FC3F6-3A8E-F646-9C35-BBD18194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Marco </a:t>
            </a:r>
            <a:r>
              <a:rPr lang="en-GB" dirty="0" err="1"/>
              <a:t>Angelucci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38C385-ED19-CF4B-86FD-8D2F794F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14</a:t>
            </a:fld>
            <a:endParaRPr lang="en-GB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A0AABC-193A-C94E-9517-B536F2F80507}"/>
              </a:ext>
            </a:extLst>
          </p:cNvPr>
          <p:cNvSpPr txBox="1"/>
          <p:nvPr/>
        </p:nvSpPr>
        <p:spPr>
          <a:xfrm>
            <a:off x="4483886" y="4256553"/>
            <a:ext cx="334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How is a-C thin film SEY modified by adsorbed gas?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17CFAE4-F643-2D4D-A0C7-7F42C186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1" y="3756729"/>
            <a:ext cx="3953263" cy="2677508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A3FE6347-4DDB-3545-8806-48FE3BBC5D34}"/>
              </a:ext>
            </a:extLst>
          </p:cNvPr>
          <p:cNvSpPr txBox="1">
            <a:spLocks/>
          </p:cNvSpPr>
          <p:nvPr/>
        </p:nvSpPr>
        <p:spPr>
          <a:xfrm>
            <a:off x="838200" y="126026"/>
            <a:ext cx="10515600" cy="90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SEY variation at Cryogenic Temperature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A628E25-99C7-D54A-A6A1-3AB8E1FDC2D0}"/>
              </a:ext>
            </a:extLst>
          </p:cNvPr>
          <p:cNvSpPr/>
          <p:nvPr/>
        </p:nvSpPr>
        <p:spPr>
          <a:xfrm>
            <a:off x="8098404" y="3222036"/>
            <a:ext cx="3767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SEY of cryogenic surfaces influenced by gas physisorption: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8BA663B-9390-0943-B1CD-0795264F5C53}"/>
              </a:ext>
            </a:extLst>
          </p:cNvPr>
          <p:cNvSpPr/>
          <p:nvPr/>
        </p:nvSpPr>
        <p:spPr>
          <a:xfrm>
            <a:off x="8098404" y="4378869"/>
            <a:ext cx="3767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Coverage (even at sub-monolayer)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Gas Species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AED10D2-711C-864E-A767-63201D44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057" y="1062466"/>
            <a:ext cx="3991852" cy="27776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D2B0069-B604-B14F-B8D5-86725E7DA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6" y="1010380"/>
            <a:ext cx="3991852" cy="274472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9B28756A-E984-AC44-B523-79777E952CB3}"/>
              </a:ext>
            </a:extLst>
          </p:cNvPr>
          <p:cNvSpPr/>
          <p:nvPr/>
        </p:nvSpPr>
        <p:spPr>
          <a:xfrm>
            <a:off x="4264069" y="5830688"/>
            <a:ext cx="230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Kuzucan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J. Vac. Sci. Technol. A (2012)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D5AAD66-9A98-E14D-BCEB-170E578C3219}"/>
              </a:ext>
            </a:extLst>
          </p:cNvPr>
          <p:cNvSpPr/>
          <p:nvPr/>
        </p:nvSpPr>
        <p:spPr>
          <a:xfrm>
            <a:off x="8021903" y="1223992"/>
            <a:ext cx="39205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SEY is an intrinsic material property strongly sensitive to the surface composition and chemical state</a:t>
            </a:r>
          </a:p>
        </p:txBody>
      </p:sp>
    </p:spTree>
    <p:extLst>
      <p:ext uri="{BB962C8B-B14F-4D97-AF65-F5344CB8AC3E}">
        <p14:creationId xmlns:p14="http://schemas.microsoft.com/office/powerpoint/2010/main" val="364914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94CC41-DBBD-BE41-BD55-192D8CE0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8DF887-BDEB-1B4D-A183-E5B2873E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38D892-913C-CB46-AD77-B3CAD800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15</a:t>
            </a:fld>
            <a:endParaRPr lang="en-GB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FC6DB3AC-CE76-9A41-8497-33315B78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2165AFAF-F91A-934C-AED4-6693CA2486B5}"/>
              </a:ext>
            </a:extLst>
          </p:cNvPr>
          <p:cNvSpPr/>
          <p:nvPr/>
        </p:nvSpPr>
        <p:spPr>
          <a:xfrm>
            <a:off x="5166857" y="2867930"/>
            <a:ext cx="501148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Tanks to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the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technical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support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of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DA</a:t>
            </a:r>
            <a:r>
              <a:rPr lang="ru-RU" b="1" dirty="0">
                <a:solidFill>
                  <a:srgbClr val="0432F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Ф</a:t>
            </a: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NE-L Team:</a:t>
            </a:r>
          </a:p>
          <a:p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A. Grilli, M.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Pietropaoli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, A.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Raco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, V. Tullio, V. Sciarra and G. Viviani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pic>
        <p:nvPicPr>
          <p:cNvPr id="26" name="Immagine 8">
            <a:extLst>
              <a:ext uri="{FF2B5EF4-FFF2-40B4-BE49-F238E27FC236}">
                <a16:creationId xmlns:a16="http://schemas.microsoft.com/office/drawing/2014/main" id="{F0A547A4-FA6D-F84B-97F8-C9FA1D62C4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14" y="4672966"/>
            <a:ext cx="1650120" cy="12010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7CFD0945-04DF-7C4E-9CD3-5EDD28955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780" y="1638465"/>
            <a:ext cx="3241965" cy="2541777"/>
          </a:xfrm>
          <a:prstGeom prst="rect">
            <a:avLst/>
          </a:prstGeom>
        </p:spPr>
      </p:pic>
      <p:sp>
        <p:nvSpPr>
          <p:cNvPr id="28" name="Rectangle 9">
            <a:extLst>
              <a:ext uri="{FF2B5EF4-FFF2-40B4-BE49-F238E27FC236}">
                <a16:creationId xmlns:a16="http://schemas.microsoft.com/office/drawing/2014/main" id="{A71CBBC5-EFC7-8248-8F76-3F1D941AC246}"/>
              </a:ext>
            </a:extLst>
          </p:cNvPr>
          <p:cNvSpPr/>
          <p:nvPr/>
        </p:nvSpPr>
        <p:spPr>
          <a:xfrm>
            <a:off x="4445682" y="1886076"/>
            <a:ext cx="686957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Thanks to the low temperature team at LNF: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R. Cimino, A. </a:t>
            </a:r>
            <a:r>
              <a:rPr lang="en-GB" sz="2000" b="1" dirty="0" err="1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Liedl</a:t>
            </a:r>
            <a:r>
              <a:rPr lang="en-GB" sz="20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, R. </a:t>
            </a:r>
            <a:r>
              <a:rPr lang="en-GB" sz="2000" b="1" dirty="0" err="1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Larciprete</a:t>
            </a:r>
            <a:r>
              <a:rPr lang="en-GB" sz="20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, L. </a:t>
            </a:r>
            <a:r>
              <a:rPr lang="en-GB" sz="2000" b="1" dirty="0" err="1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Spallino</a:t>
            </a:r>
            <a:r>
              <a:rPr lang="en-GB" sz="2000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Rettangolo 13">
            <a:extLst>
              <a:ext uri="{FF2B5EF4-FFF2-40B4-BE49-F238E27FC236}">
                <a16:creationId xmlns:a16="http://schemas.microsoft.com/office/drawing/2014/main" id="{6A396048-620A-3246-89A4-34CC0CABBA3B}"/>
              </a:ext>
            </a:extLst>
          </p:cNvPr>
          <p:cNvSpPr/>
          <p:nvPr/>
        </p:nvSpPr>
        <p:spPr>
          <a:xfrm>
            <a:off x="3502867" y="5502014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Thanks to ARYA supporting project funded by INFN-SNC5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CD7623CC-3A9B-4044-9A53-97087576C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720" y="4552315"/>
            <a:ext cx="2127910" cy="850484"/>
          </a:xfrm>
          <a:prstGeom prst="rect">
            <a:avLst/>
          </a:prstGeom>
        </p:spPr>
      </p:pic>
      <p:pic>
        <p:nvPicPr>
          <p:cNvPr id="32" name="Picture 22" descr="logo-cern-big.jpg">
            <a:extLst>
              <a:ext uri="{FF2B5EF4-FFF2-40B4-BE49-F238E27FC236}">
                <a16:creationId xmlns:a16="http://schemas.microsoft.com/office/drawing/2014/main" id="{0929C96E-55DF-8546-BD0B-423935EE6B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774" y="4872652"/>
            <a:ext cx="831872" cy="8294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Immagine 5" descr="Immagine che contiene testo, clipart, segnale&#10;&#10;Descrizione generata automaticamente">
            <a:extLst>
              <a:ext uri="{FF2B5EF4-FFF2-40B4-BE49-F238E27FC236}">
                <a16:creationId xmlns:a16="http://schemas.microsoft.com/office/drawing/2014/main" id="{2F55EA7B-2DB8-7644-A29C-A46806795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5679" y="4493253"/>
            <a:ext cx="2034038" cy="8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63D9C7-0B3A-0B41-A36B-8086CF3E0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91" y="804334"/>
            <a:ext cx="5303520" cy="5070210"/>
          </a:xfrm>
          <a:prstGeom prst="rect">
            <a:avLst/>
          </a:prstGeom>
        </p:spPr>
      </p:pic>
      <p:cxnSp>
        <p:nvCxnSpPr>
          <p:cNvPr id="43" name="Straight Connector 37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801979"/>
            <a:ext cx="0" cy="507492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B651E5-061F-DA46-9E85-F65161C6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449453-BB3D-9F4A-AA30-615AB969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5143C-6F62-EA49-838E-4944C418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1</a:t>
            </a:fld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5B75181-8022-604F-9240-FCC6D33D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561" y="733028"/>
            <a:ext cx="5186758" cy="521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F0375A-3948-5E41-B905-243809B4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Introduction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A93876-C045-2041-81DF-A35B6F55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TRIUMF EIC2021 Workshop 26-29 Oct.</a:t>
            </a:r>
            <a:endParaRPr lang="en-GB"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A33243-2F55-2E4F-A0DA-1E2AC857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Marco Angelucci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C99DA6-B17A-F843-984D-C02D7868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6719BC-9022-EA41-BB56-D7E0756F8187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BF8AEDDD-9A85-DB40-8A17-9E405F1E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7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The highest luminosity of </a:t>
            </a:r>
            <a:r>
              <a:rPr lang="en-GB" sz="2400" i="1" dirty="0"/>
              <a:t>L </a:t>
            </a:r>
            <a:r>
              <a:rPr lang="en-GB" sz="2400" dirty="0"/>
              <a:t>= 1 × 10</a:t>
            </a:r>
            <a:r>
              <a:rPr lang="en-GB" sz="2400" baseline="30000" dirty="0"/>
              <a:t>34</a:t>
            </a:r>
            <a:r>
              <a:rPr lang="en-GB" sz="2400" dirty="0"/>
              <a:t> cm</a:t>
            </a:r>
            <a:r>
              <a:rPr lang="en-GB" sz="2400" baseline="30000" dirty="0"/>
              <a:t>−2</a:t>
            </a:r>
            <a:r>
              <a:rPr lang="en-GB" sz="2400" dirty="0"/>
              <a:t> s</a:t>
            </a:r>
            <a:r>
              <a:rPr lang="en-GB" sz="2400" baseline="30000" dirty="0"/>
              <a:t>−1</a:t>
            </a:r>
            <a:r>
              <a:rPr lang="en-GB" sz="2400" dirty="0"/>
              <a:t> is achieved due to the large circulating electron and proton beam currents distributed over as many as 1160 bunches.</a:t>
            </a:r>
          </a:p>
          <a:p>
            <a:pPr algn="just"/>
            <a:r>
              <a:rPr lang="en-GB" sz="2400" dirty="0"/>
              <a:t>The short spacing between the high-intensity bunches of the EIC favours the electron cloud build up which can lead to:</a:t>
            </a:r>
          </a:p>
          <a:p>
            <a:pPr lvl="1" algn="just"/>
            <a:r>
              <a:rPr lang="en-GB" sz="2000" dirty="0"/>
              <a:t>vacuum degradation; </a:t>
            </a:r>
          </a:p>
          <a:p>
            <a:pPr lvl="1" algn="just"/>
            <a:r>
              <a:rPr lang="en-GB" sz="2000" dirty="0"/>
              <a:t>beam instabilities; </a:t>
            </a:r>
          </a:p>
          <a:p>
            <a:pPr lvl="1" algn="just"/>
            <a:r>
              <a:rPr lang="en-GB" sz="2000" dirty="0"/>
              <a:t>emittance growth; </a:t>
            </a:r>
          </a:p>
          <a:p>
            <a:pPr lvl="1" algn="just"/>
            <a:r>
              <a:rPr lang="en-GB" sz="2000" dirty="0"/>
              <a:t>excessive heat load; </a:t>
            </a:r>
          </a:p>
          <a:p>
            <a:pPr lvl="1" algn="just"/>
            <a:r>
              <a:rPr lang="en-GB" sz="2000" dirty="0"/>
              <a:t>etc. 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D342BE86-FE00-A94B-A32E-DE57288782E1}"/>
              </a:ext>
            </a:extLst>
          </p:cNvPr>
          <p:cNvSpPr/>
          <p:nvPr/>
        </p:nvSpPr>
        <p:spPr>
          <a:xfrm>
            <a:off x="7016469" y="3611723"/>
            <a:ext cx="3188262" cy="2009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e-cloud mitigation is crucial</a:t>
            </a:r>
          </a:p>
        </p:txBody>
      </p:sp>
      <p:sp>
        <p:nvSpPr>
          <p:cNvPr id="27" name="Freccia destra 26">
            <a:extLst>
              <a:ext uri="{FF2B5EF4-FFF2-40B4-BE49-F238E27FC236}">
                <a16:creationId xmlns:a16="http://schemas.microsoft.com/office/drawing/2014/main" id="{AA2DEB6F-56BC-714E-8135-D6FDD54FAA7C}"/>
              </a:ext>
            </a:extLst>
          </p:cNvPr>
          <p:cNvSpPr/>
          <p:nvPr/>
        </p:nvSpPr>
        <p:spPr>
          <a:xfrm>
            <a:off x="5195087" y="4393975"/>
            <a:ext cx="574535" cy="445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48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F0375A-3948-5E41-B905-243809B4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Introduction (Mitigation Strategy)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FD8669D-8D1F-E94C-8847-C3B0845E9A83}"/>
              </a:ext>
            </a:extLst>
          </p:cNvPr>
          <p:cNvSpPr/>
          <p:nvPr/>
        </p:nvSpPr>
        <p:spPr>
          <a:xfrm>
            <a:off x="507029" y="1729470"/>
            <a:ext cx="4218719" cy="18988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93C69C2D-3B8E-4E4F-AAFC-11E0E6347F47}"/>
              </a:ext>
            </a:extLst>
          </p:cNvPr>
          <p:cNvSpPr/>
          <p:nvPr/>
        </p:nvSpPr>
        <p:spPr>
          <a:xfrm>
            <a:off x="507029" y="3953216"/>
            <a:ext cx="4218719" cy="1898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CA9E49-7607-3F45-AD74-DDD4FC197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</a:rPr>
              <a:t>In the non-cryogenic (warm) sections, the electron cloud can be mitigated by using non-evaporable getter (NEG) coating.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>
                <a:solidFill>
                  <a:schemeClr val="bg1"/>
                </a:solidFill>
              </a:rPr>
              <a:t>To avoid high RW heating and electron cloud, a beam screen (BS) will be installed in the beampipe of the RHIC superconducting magnets.</a:t>
            </a:r>
          </a:p>
          <a:p>
            <a:pPr algn="just"/>
            <a:endParaRPr lang="en-GB" sz="24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A93876-C045-2041-81DF-A35B6F55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TRIUMF EIC2021 Workshop 26-29 Oct.</a:t>
            </a:r>
            <a:endParaRPr lang="en-GB"/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D44B5E46-88CB-494A-B33C-8DB6DD9F3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9"/>
          <a:stretch/>
        </p:blipFill>
        <p:spPr>
          <a:xfrm>
            <a:off x="5295320" y="2534880"/>
            <a:ext cx="6253212" cy="28580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A33243-2F55-2E4F-A0DA-1E2AC857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Marco Angelucci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C99DA6-B17A-F843-984D-C02D7868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6719BC-9022-EA41-BB56-D7E0756F8187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6A81C1-D516-D045-9308-1C40FD758DDA}"/>
              </a:ext>
            </a:extLst>
          </p:cNvPr>
          <p:cNvSpPr txBox="1"/>
          <p:nvPr/>
        </p:nvSpPr>
        <p:spPr>
          <a:xfrm>
            <a:off x="8037426" y="2663383"/>
            <a:ext cx="1191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K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E93DAE6-E9AA-B54B-BD67-80564EEC4E03}"/>
              </a:ext>
            </a:extLst>
          </p:cNvPr>
          <p:cNvSpPr txBox="1"/>
          <p:nvPr/>
        </p:nvSpPr>
        <p:spPr>
          <a:xfrm>
            <a:off x="5317291" y="527045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EIC CDR 2021</a:t>
            </a:r>
          </a:p>
        </p:txBody>
      </p:sp>
    </p:spTree>
    <p:extLst>
      <p:ext uri="{BB962C8B-B14F-4D97-AF65-F5344CB8AC3E}">
        <p14:creationId xmlns:p14="http://schemas.microsoft.com/office/powerpoint/2010/main" val="51902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C1028A6-C5F3-C34D-B546-9ED7CEB315AD}"/>
              </a:ext>
            </a:extLst>
          </p:cNvPr>
          <p:cNvSpPr/>
          <p:nvPr/>
        </p:nvSpPr>
        <p:spPr>
          <a:xfrm>
            <a:off x="4607170" y="927588"/>
            <a:ext cx="5882054" cy="10506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49034A6E-D3FC-7C48-8858-D0F125A769E2}"/>
              </a:ext>
            </a:extLst>
          </p:cNvPr>
          <p:cNvSpPr/>
          <p:nvPr/>
        </p:nvSpPr>
        <p:spPr>
          <a:xfrm>
            <a:off x="4607169" y="4378082"/>
            <a:ext cx="5064369" cy="10506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87FDE013-A6D1-1E49-9321-53711A5AC6EC}"/>
              </a:ext>
            </a:extLst>
          </p:cNvPr>
          <p:cNvSpPr/>
          <p:nvPr/>
        </p:nvSpPr>
        <p:spPr>
          <a:xfrm>
            <a:off x="4607169" y="2652835"/>
            <a:ext cx="6840417" cy="10506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AC5A31-237A-B247-8940-7466241E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en-GB" sz="4100" dirty="0">
                <a:solidFill>
                  <a:srgbClr val="FFFFFF"/>
                </a:solidFill>
              </a:rPr>
              <a:t>EIC HSR beam screen</a:t>
            </a:r>
            <a:br>
              <a:rPr lang="en-GB" sz="4100" dirty="0">
                <a:solidFill>
                  <a:srgbClr val="FFFFFF"/>
                </a:solidFill>
              </a:rPr>
            </a:br>
            <a:br>
              <a:rPr lang="en-GB" sz="4100" dirty="0">
                <a:solidFill>
                  <a:srgbClr val="FFFFFF"/>
                </a:solidFill>
              </a:rPr>
            </a:br>
            <a:r>
              <a:rPr lang="en-GB" sz="4100" u="sng" dirty="0">
                <a:solidFill>
                  <a:srgbClr val="FFFFFF"/>
                </a:solidFill>
              </a:rPr>
              <a:t>must ensure</a:t>
            </a:r>
            <a:r>
              <a:rPr lang="en-GB" sz="410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38F5E-C9BB-064C-916F-C5865069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54" y="927588"/>
            <a:ext cx="6906491" cy="5002824"/>
          </a:xfrm>
        </p:spPr>
        <p:txBody>
          <a:bodyPr anchor="ctr">
            <a:normAutofit/>
          </a:bodyPr>
          <a:lstStyle/>
          <a:p>
            <a:r>
              <a:rPr lang="en-GB" dirty="0"/>
              <a:t>Adequate vacuum level and stability.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Low impedance to limit dynamic heat load and to avoid impedance-driven instabilities.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The control of e-cloud build up. 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9BFEC-33BD-784E-9CD7-D146A65F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FFFFA8-0E57-F44C-ABC6-CCEFDF25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0C71D2-B5E1-7E46-9F7E-7B32E7B2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0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028E11C-713F-E545-AF6D-104349A92EF5}"/>
              </a:ext>
            </a:extLst>
          </p:cNvPr>
          <p:cNvSpPr/>
          <p:nvPr/>
        </p:nvSpPr>
        <p:spPr>
          <a:xfrm>
            <a:off x="4565413" y="1257420"/>
            <a:ext cx="5969977" cy="10506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D057895-827B-2E41-B52B-C8DD247067EC}"/>
              </a:ext>
            </a:extLst>
          </p:cNvPr>
          <p:cNvSpPr/>
          <p:nvPr/>
        </p:nvSpPr>
        <p:spPr>
          <a:xfrm>
            <a:off x="4565413" y="111684"/>
            <a:ext cx="5969977" cy="890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AC5A31-237A-B247-8940-7466241E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en-GB" sz="4100" dirty="0">
                <a:solidFill>
                  <a:srgbClr val="FFFFFF"/>
                </a:solidFill>
              </a:rPr>
              <a:t>EIC HSR beam screen</a:t>
            </a:r>
            <a:br>
              <a:rPr lang="en-GB" sz="4100" dirty="0">
                <a:solidFill>
                  <a:srgbClr val="FFFFFF"/>
                </a:solidFill>
              </a:rPr>
            </a:br>
            <a:br>
              <a:rPr lang="en-GB" sz="4100" dirty="0">
                <a:solidFill>
                  <a:srgbClr val="FFFFFF"/>
                </a:solidFill>
              </a:rPr>
            </a:br>
            <a:r>
              <a:rPr lang="en-GB" sz="4100" u="sng" dirty="0">
                <a:solidFill>
                  <a:srgbClr val="FFFFFF"/>
                </a:solidFill>
              </a:rPr>
              <a:t>will made of</a:t>
            </a:r>
            <a:r>
              <a:rPr lang="en-GB" sz="410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38F5E-C9BB-064C-916F-C5865069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54" y="136524"/>
            <a:ext cx="6906491" cy="3292475"/>
          </a:xfrm>
        </p:spPr>
        <p:txBody>
          <a:bodyPr anchor="ctr">
            <a:normAutofit/>
          </a:bodyPr>
          <a:lstStyle/>
          <a:p>
            <a:r>
              <a:rPr lang="en-US" dirty="0"/>
              <a:t>Non-magnetic 316LN stainless steel.</a:t>
            </a:r>
          </a:p>
          <a:p>
            <a:endParaRPr lang="en-GB" dirty="0"/>
          </a:p>
          <a:p>
            <a:r>
              <a:rPr lang="en-US" dirty="0"/>
              <a:t>Oxygen-free high-conductivity (OFHC) copper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240C81A-F7AC-CA4A-8022-C1CBF72C6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9"/>
          <a:stretch/>
        </p:blipFill>
        <p:spPr>
          <a:xfrm>
            <a:off x="4911524" y="3573627"/>
            <a:ext cx="6483750" cy="2965285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9BFEC-33BD-784E-9CD7-D146A65F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FFFFA8-0E57-F44C-ABC6-CCEFDF25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0C71D2-B5E1-7E46-9F7E-7B32E7B2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5</a:t>
            </a:fld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6AD9E6-4EE2-1945-991C-85CBA545AE8C}"/>
              </a:ext>
            </a:extLst>
          </p:cNvPr>
          <p:cNvSpPr txBox="1"/>
          <p:nvPr/>
        </p:nvSpPr>
        <p:spPr>
          <a:xfrm>
            <a:off x="7757092" y="3699970"/>
            <a:ext cx="1191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K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48CBEAE-81EF-7F46-8613-2F3FE8FDF7FA}"/>
              </a:ext>
            </a:extLst>
          </p:cNvPr>
          <p:cNvSpPr txBox="1"/>
          <p:nvPr/>
        </p:nvSpPr>
        <p:spPr>
          <a:xfrm>
            <a:off x="10171575" y="6168528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EIC CDR 2021</a:t>
            </a:r>
          </a:p>
        </p:txBody>
      </p:sp>
    </p:spTree>
    <p:extLst>
      <p:ext uri="{BB962C8B-B14F-4D97-AF65-F5344CB8AC3E}">
        <p14:creationId xmlns:p14="http://schemas.microsoft.com/office/powerpoint/2010/main" val="250465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D88804-67DB-5C49-97AE-1FEE5C9B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Heat Load on the BS (SS + OFHC copper)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8B931308-6F9D-3845-81FA-5F97ECDB126F}"/>
              </a:ext>
            </a:extLst>
          </p:cNvPr>
          <p:cNvSpPr txBox="1">
            <a:spLocks/>
          </p:cNvSpPr>
          <p:nvPr/>
        </p:nvSpPr>
        <p:spPr>
          <a:xfrm>
            <a:off x="730839" y="1487695"/>
            <a:ext cx="6349692" cy="2746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OFHC copper has a conductivity that is several orders of magnitude larger than 316LN stainless steel at 4 K, </a:t>
            </a:r>
            <a:r>
              <a:rPr lang="en-US" sz="2400" u="sng" dirty="0"/>
              <a:t>leading to smaller RW impedance and dynamic heat load expected from beam-induced currents.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electron cloud starts for SEY values above 1.1.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9B859BB6-8F34-4646-8E5F-ADEB5B5F3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001" y="1445548"/>
            <a:ext cx="5121745" cy="4033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297D0A2-969E-8A40-BFF8-E62710344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D33B74-D102-5A47-9B51-15B1DE65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ECB753-143C-A246-83F2-D8A7E16F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6</a:t>
            </a:fld>
            <a:endParaRPr lang="en-GB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39B5711-B2A2-9648-B660-315B3F01F28A}"/>
              </a:ext>
            </a:extLst>
          </p:cNvPr>
          <p:cNvSpPr/>
          <p:nvPr/>
        </p:nvSpPr>
        <p:spPr>
          <a:xfrm>
            <a:off x="1617876" y="4986251"/>
            <a:ext cx="4575607" cy="5695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73F2771-DDFE-EC4B-A150-B1D84E9E0B8F}"/>
              </a:ext>
            </a:extLst>
          </p:cNvPr>
          <p:cNvSpPr txBox="1"/>
          <p:nvPr/>
        </p:nvSpPr>
        <p:spPr>
          <a:xfrm>
            <a:off x="1790550" y="5017258"/>
            <a:ext cx="423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e-cloud mitigator with SEY&lt; 1.02</a:t>
            </a:r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BF3C8963-5C99-064D-BC83-D162BE828B35}"/>
              </a:ext>
            </a:extLst>
          </p:cNvPr>
          <p:cNvSpPr/>
          <p:nvPr/>
        </p:nvSpPr>
        <p:spPr>
          <a:xfrm>
            <a:off x="3597848" y="4397356"/>
            <a:ext cx="615669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98F295-3DAA-DE45-887C-3CC3B48B003A}"/>
              </a:ext>
            </a:extLst>
          </p:cNvPr>
          <p:cNvSpPr txBox="1"/>
          <p:nvPr/>
        </p:nvSpPr>
        <p:spPr>
          <a:xfrm>
            <a:off x="7444674" y="5522130"/>
            <a:ext cx="4419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Heat load as a function of SEY for the EIC proton beams for initial and maximum luminosity scenarios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A933CF9-D707-4A45-9ECE-BA8BA1755AAC}"/>
              </a:ext>
            </a:extLst>
          </p:cNvPr>
          <p:cNvSpPr txBox="1"/>
          <p:nvPr/>
        </p:nvSpPr>
        <p:spPr>
          <a:xfrm>
            <a:off x="7554535" y="1588407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EIC CDR 2021</a:t>
            </a:r>
          </a:p>
        </p:txBody>
      </p:sp>
    </p:spTree>
    <p:extLst>
      <p:ext uri="{BB962C8B-B14F-4D97-AF65-F5344CB8AC3E}">
        <p14:creationId xmlns:p14="http://schemas.microsoft.com/office/powerpoint/2010/main" val="195279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2D9D4EC-2989-1745-8C98-9342F099F7B8}"/>
              </a:ext>
            </a:extLst>
          </p:cNvPr>
          <p:cNvSpPr/>
          <p:nvPr/>
        </p:nvSpPr>
        <p:spPr>
          <a:xfrm>
            <a:off x="4565413" y="2558832"/>
            <a:ext cx="4167271" cy="8253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028E11C-713F-E545-AF6D-104349A92EF5}"/>
              </a:ext>
            </a:extLst>
          </p:cNvPr>
          <p:cNvSpPr/>
          <p:nvPr/>
        </p:nvSpPr>
        <p:spPr>
          <a:xfrm>
            <a:off x="4565413" y="1257420"/>
            <a:ext cx="5969977" cy="10506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D057895-827B-2E41-B52B-C8DD247067EC}"/>
              </a:ext>
            </a:extLst>
          </p:cNvPr>
          <p:cNvSpPr/>
          <p:nvPr/>
        </p:nvSpPr>
        <p:spPr>
          <a:xfrm>
            <a:off x="4565413" y="111684"/>
            <a:ext cx="5969977" cy="8906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AC5A31-237A-B247-8940-7466241E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en-GB" sz="4100" dirty="0">
                <a:solidFill>
                  <a:srgbClr val="FFFFFF"/>
                </a:solidFill>
              </a:rPr>
              <a:t>EIC HSR beam screen</a:t>
            </a:r>
            <a:br>
              <a:rPr lang="en-GB" sz="4100" dirty="0">
                <a:solidFill>
                  <a:srgbClr val="FFFFFF"/>
                </a:solidFill>
              </a:rPr>
            </a:br>
            <a:br>
              <a:rPr lang="en-GB" sz="4100" dirty="0">
                <a:solidFill>
                  <a:srgbClr val="FFFFFF"/>
                </a:solidFill>
              </a:rPr>
            </a:br>
            <a:r>
              <a:rPr lang="en-GB" sz="4100" u="sng" dirty="0">
                <a:solidFill>
                  <a:srgbClr val="FFFFFF"/>
                </a:solidFill>
              </a:rPr>
              <a:t>will made of</a:t>
            </a:r>
            <a:r>
              <a:rPr lang="en-GB" sz="410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38F5E-C9BB-064C-916F-C5865069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54" y="136524"/>
            <a:ext cx="6906491" cy="3292475"/>
          </a:xfrm>
        </p:spPr>
        <p:txBody>
          <a:bodyPr anchor="ctr">
            <a:normAutofit/>
          </a:bodyPr>
          <a:lstStyle/>
          <a:p>
            <a:r>
              <a:rPr lang="en-US" dirty="0"/>
              <a:t>Non-magnetic 316LN stainless steel.</a:t>
            </a:r>
          </a:p>
          <a:p>
            <a:endParaRPr lang="en-GB" dirty="0"/>
          </a:p>
          <a:p>
            <a:r>
              <a:rPr lang="en-US" dirty="0"/>
              <a:t>Oxygen-free high-conductivity (OFHC) copper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Low SEY coating. (a-C)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240C81A-F7AC-CA4A-8022-C1CBF72C6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9"/>
          <a:stretch/>
        </p:blipFill>
        <p:spPr>
          <a:xfrm>
            <a:off x="4911524" y="3573627"/>
            <a:ext cx="6483750" cy="2965285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9BFEC-33BD-784E-9CD7-D146A65F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FFFFA8-0E57-F44C-ABC6-CCEFDF25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0C71D2-B5E1-7E46-9F7E-7B32E7B2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7</a:t>
            </a:fld>
            <a:endParaRPr lang="en-GB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197A09F-2309-E74C-B02B-088927C0C1BE}"/>
              </a:ext>
            </a:extLst>
          </p:cNvPr>
          <p:cNvSpPr txBox="1"/>
          <p:nvPr/>
        </p:nvSpPr>
        <p:spPr>
          <a:xfrm>
            <a:off x="7757092" y="3699970"/>
            <a:ext cx="1191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K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5C643DC-4FB4-F74D-B1F7-4BE185641BCF}"/>
              </a:ext>
            </a:extLst>
          </p:cNvPr>
          <p:cNvSpPr txBox="1"/>
          <p:nvPr/>
        </p:nvSpPr>
        <p:spPr>
          <a:xfrm>
            <a:off x="10171575" y="6168528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EIC CDR 2021</a:t>
            </a:r>
          </a:p>
        </p:txBody>
      </p:sp>
    </p:spTree>
    <p:extLst>
      <p:ext uri="{BB962C8B-B14F-4D97-AF65-F5344CB8AC3E}">
        <p14:creationId xmlns:p14="http://schemas.microsoft.com/office/powerpoint/2010/main" val="364307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A54A00-8419-814F-B6B7-232410CA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Heat Load on the BS (SS + OFHC Cu + a-C coating)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B2371C-8690-1F41-AD8A-40B409C53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243" y="1610438"/>
            <a:ext cx="4964312" cy="2477195"/>
          </a:xfrm>
        </p:spPr>
        <p:txBody>
          <a:bodyPr>
            <a:normAutofit/>
          </a:bodyPr>
          <a:lstStyle/>
          <a:p>
            <a:r>
              <a:rPr lang="en-US" sz="2400" dirty="0"/>
              <a:t>a-C film deposited on the copper surface. (SEY &lt; 1.02)</a:t>
            </a:r>
          </a:p>
          <a:p>
            <a:endParaRPr lang="en-US" sz="2400" dirty="0"/>
          </a:p>
          <a:p>
            <a:r>
              <a:rPr lang="en-US" sz="2400" u="sng" dirty="0"/>
              <a:t>The thickness of the a-C film can have significant impact on the RW impedance.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98F26DA6-B87F-B942-BE85-4D5DDFBCC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81" y="1595571"/>
            <a:ext cx="5132216" cy="38235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4CA27F-82DF-9649-A7FF-E0548B57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TRIUMF EIC2021 Workshop 26-29 Oct.</a:t>
            </a:r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B6B8D2-3B68-D94E-92A4-98783547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Marco Angelucci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30FEC9-7D29-4F43-984C-1DD8506A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719BC-9022-EA41-BB56-D7E0756F8187}" type="slidenum">
              <a:rPr lang="en-GB" smtClean="0"/>
              <a:t>8</a:t>
            </a:fld>
            <a:endParaRPr lang="en-GB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4CE2525-C133-004A-B884-B1BA5DE606A0}"/>
              </a:ext>
            </a:extLst>
          </p:cNvPr>
          <p:cNvSpPr/>
          <p:nvPr/>
        </p:nvSpPr>
        <p:spPr>
          <a:xfrm>
            <a:off x="954228" y="4993268"/>
            <a:ext cx="5247085" cy="6348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E0653B-4F7E-304B-9EEE-26B58F2FE582}"/>
              </a:ext>
            </a:extLst>
          </p:cNvPr>
          <p:cNvSpPr txBox="1"/>
          <p:nvPr/>
        </p:nvSpPr>
        <p:spPr>
          <a:xfrm>
            <a:off x="902936" y="5046653"/>
            <a:ext cx="534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Minimum Thickness of a-C coating</a:t>
            </a:r>
          </a:p>
        </p:txBody>
      </p:sp>
      <p:sp>
        <p:nvSpPr>
          <p:cNvPr id="10" name="Freccia giù 9">
            <a:extLst>
              <a:ext uri="{FF2B5EF4-FFF2-40B4-BE49-F238E27FC236}">
                <a16:creationId xmlns:a16="http://schemas.microsoft.com/office/drawing/2014/main" id="{C2199219-F2B0-634F-B603-17F699593A9D}"/>
              </a:ext>
            </a:extLst>
          </p:cNvPr>
          <p:cNvSpPr/>
          <p:nvPr/>
        </p:nvSpPr>
        <p:spPr>
          <a:xfrm>
            <a:off x="3293325" y="4177953"/>
            <a:ext cx="576149" cy="732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4E4AF45-6AC1-974D-8B9A-4B91023D115D}"/>
              </a:ext>
            </a:extLst>
          </p:cNvPr>
          <p:cNvSpPr txBox="1"/>
          <p:nvPr/>
        </p:nvSpPr>
        <p:spPr>
          <a:xfrm>
            <a:off x="7128556" y="5404811"/>
            <a:ext cx="441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Heat load as function of SEY for maximum luminosity scenario including a beam offset of 14 mm.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A1FA913-9A23-F94C-9A62-729BA35F3F13}"/>
              </a:ext>
            </a:extLst>
          </p:cNvPr>
          <p:cNvSpPr txBox="1"/>
          <p:nvPr/>
        </p:nvSpPr>
        <p:spPr>
          <a:xfrm>
            <a:off x="7211350" y="1723361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EIC CDR 2021</a:t>
            </a:r>
          </a:p>
        </p:txBody>
      </p:sp>
    </p:spTree>
    <p:extLst>
      <p:ext uri="{BB962C8B-B14F-4D97-AF65-F5344CB8AC3E}">
        <p14:creationId xmlns:p14="http://schemas.microsoft.com/office/powerpoint/2010/main" val="85206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5484</TotalTime>
  <Words>927</Words>
  <Application>Microsoft Macintosh PowerPoint</Application>
  <PresentationFormat>Widescreen</PresentationFormat>
  <Paragraphs>151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Tema di Office</vt:lpstr>
      <vt:lpstr>SEY properties of electron cloud mitigators at cryogenic temperatures</vt:lpstr>
      <vt:lpstr>Presentazione standard di PowerPoint</vt:lpstr>
      <vt:lpstr>Introduction</vt:lpstr>
      <vt:lpstr>Introduction (Mitigation Strategy)</vt:lpstr>
      <vt:lpstr>EIC HSR beam screen  must ensure:</vt:lpstr>
      <vt:lpstr>EIC HSR beam screen  will made of:</vt:lpstr>
      <vt:lpstr>Heat Load on the BS (SS + OFHC copper)</vt:lpstr>
      <vt:lpstr>EIC HSR beam screen  will made of:</vt:lpstr>
      <vt:lpstr>Heat Load on the BS (SS + OFHC Cu + a-C coating)</vt:lpstr>
      <vt:lpstr>Studies of SEY of Cu with thin a-C coating</vt:lpstr>
      <vt:lpstr>Minimum thickness of a-C coating on Cu</vt:lpstr>
      <vt:lpstr>Minimum thickness of a-C coating on Cu</vt:lpstr>
      <vt:lpstr>SEY variation at Cryogenic Temperature</vt:lpstr>
      <vt:lpstr>Presentazione standard di PowerPoint</vt:lpstr>
      <vt:lpstr>Presentazione standard di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Angelucci</dc:creator>
  <cp:lastModifiedBy>Marco Angelucci</cp:lastModifiedBy>
  <cp:revision>33</cp:revision>
  <cp:lastPrinted>2021-10-26T12:42:09Z</cp:lastPrinted>
  <dcterms:created xsi:type="dcterms:W3CDTF">2021-10-20T16:08:10Z</dcterms:created>
  <dcterms:modified xsi:type="dcterms:W3CDTF">2021-10-26T21:30:29Z</dcterms:modified>
</cp:coreProperties>
</file>