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57" r:id="rId4"/>
    <p:sldId id="270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71" r:id="rId13"/>
    <p:sldId id="263" r:id="rId14"/>
    <p:sldId id="272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11B"/>
    <a:srgbClr val="0B80C0"/>
    <a:srgbClr val="027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A35E8-537D-4726-A613-4940A7DE6918}" v="1350" dt="2022-02-16T20:32:07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69" autoAdjust="0"/>
  </p:normalViewPr>
  <p:slideViewPr>
    <p:cSldViewPr snapToGrid="0">
      <p:cViewPr varScale="1">
        <p:scale>
          <a:sx n="118" d="100"/>
          <a:sy n="118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Bunka" userId="fb74bac67fc9bd09" providerId="LiveId" clId="{664A35E8-537D-4726-A613-4940A7DE6918}"/>
    <pc:docChg chg="undo custSel addSld delSld modSld sldOrd">
      <pc:chgData name="Alexander Bunka" userId="fb74bac67fc9bd09" providerId="LiveId" clId="{664A35E8-537D-4726-A613-4940A7DE6918}" dt="2022-02-16T20:32:07.414" v="4137" actId="27636"/>
      <pc:docMkLst>
        <pc:docMk/>
      </pc:docMkLst>
      <pc:sldChg chg="addSp modSp mod modAnim">
        <pc:chgData name="Alexander Bunka" userId="fb74bac67fc9bd09" providerId="LiveId" clId="{664A35E8-537D-4726-A613-4940A7DE6918}" dt="2022-02-15T23:34:07.240" v="3881"/>
        <pc:sldMkLst>
          <pc:docMk/>
          <pc:sldMk cId="1734776668" sldId="257"/>
        </pc:sldMkLst>
        <pc:spChg chg="mod">
          <ac:chgData name="Alexander Bunka" userId="fb74bac67fc9bd09" providerId="LiveId" clId="{664A35E8-537D-4726-A613-4940A7DE6918}" dt="2022-02-15T19:25:39.681" v="402" actId="20577"/>
          <ac:spMkLst>
            <pc:docMk/>
            <pc:sldMk cId="1734776668" sldId="257"/>
            <ac:spMk id="3" creationId="{FB611014-0110-449A-837E-0ABBBD527CFB}"/>
          </ac:spMkLst>
        </pc:spChg>
        <pc:spChg chg="add mod">
          <ac:chgData name="Alexander Bunka" userId="fb74bac67fc9bd09" providerId="LiveId" clId="{664A35E8-537D-4726-A613-4940A7DE6918}" dt="2022-02-15T23:33:30.643" v="3873" actId="571"/>
          <ac:spMkLst>
            <pc:docMk/>
            <pc:sldMk cId="1734776668" sldId="257"/>
            <ac:spMk id="12" creationId="{BF60E6B8-3A0A-4E5E-88A3-0808EA670072}"/>
          </ac:spMkLst>
        </pc:spChg>
        <pc:spChg chg="add mod">
          <ac:chgData name="Alexander Bunka" userId="fb74bac67fc9bd09" providerId="LiveId" clId="{664A35E8-537D-4726-A613-4940A7DE6918}" dt="2022-02-15T23:33:37.904" v="3875" actId="571"/>
          <ac:spMkLst>
            <pc:docMk/>
            <pc:sldMk cId="1734776668" sldId="257"/>
            <ac:spMk id="14" creationId="{DD5D95D2-3594-478F-A69B-4928374B96F7}"/>
          </ac:spMkLst>
        </pc:spChg>
        <pc:picChg chg="add mod">
          <ac:chgData name="Alexander Bunka" userId="fb74bac67fc9bd09" providerId="LiveId" clId="{664A35E8-537D-4726-A613-4940A7DE6918}" dt="2022-02-15T23:33:30.643" v="3873" actId="571"/>
          <ac:picMkLst>
            <pc:docMk/>
            <pc:sldMk cId="1734776668" sldId="257"/>
            <ac:picMk id="13" creationId="{91BCA861-56E3-407D-A07C-1126DB96CB88}"/>
          </ac:picMkLst>
        </pc:picChg>
        <pc:picChg chg="add mod">
          <ac:chgData name="Alexander Bunka" userId="fb74bac67fc9bd09" providerId="LiveId" clId="{664A35E8-537D-4726-A613-4940A7DE6918}" dt="2022-02-15T23:33:37.904" v="3875" actId="571"/>
          <ac:picMkLst>
            <pc:docMk/>
            <pc:sldMk cId="1734776668" sldId="257"/>
            <ac:picMk id="15" creationId="{9B1A4804-ED08-4351-932E-0CCF3B2D82E8}"/>
          </ac:picMkLst>
        </pc:picChg>
      </pc:sldChg>
      <pc:sldChg chg="modSp mod">
        <pc:chgData name="Alexander Bunka" userId="fb74bac67fc9bd09" providerId="LiveId" clId="{664A35E8-537D-4726-A613-4940A7DE6918}" dt="2022-02-10T01:51:03.737" v="294" actId="20577"/>
        <pc:sldMkLst>
          <pc:docMk/>
          <pc:sldMk cId="1275118473" sldId="259"/>
        </pc:sldMkLst>
        <pc:spChg chg="mod">
          <ac:chgData name="Alexander Bunka" userId="fb74bac67fc9bd09" providerId="LiveId" clId="{664A35E8-537D-4726-A613-4940A7DE6918}" dt="2022-02-10T01:51:03.737" v="294" actId="20577"/>
          <ac:spMkLst>
            <pc:docMk/>
            <pc:sldMk cId="1275118473" sldId="259"/>
            <ac:spMk id="2" creationId="{8BCA43E0-0E01-49A3-87F7-86ABA3A9D84F}"/>
          </ac:spMkLst>
        </pc:spChg>
        <pc:picChg chg="ord">
          <ac:chgData name="Alexander Bunka" userId="fb74bac67fc9bd09" providerId="LiveId" clId="{664A35E8-537D-4726-A613-4940A7DE6918}" dt="2022-02-10T01:45:30.185" v="239" actId="167"/>
          <ac:picMkLst>
            <pc:docMk/>
            <pc:sldMk cId="1275118473" sldId="259"/>
            <ac:picMk id="8" creationId="{F2B0F26C-AE3E-4F1F-A1EE-F0881A404C1C}"/>
          </ac:picMkLst>
        </pc:picChg>
      </pc:sldChg>
      <pc:sldChg chg="modSp mod modAnim">
        <pc:chgData name="Alexander Bunka" userId="fb74bac67fc9bd09" providerId="LiveId" clId="{664A35E8-537D-4726-A613-4940A7DE6918}" dt="2022-02-15T23:29:57.345" v="3779" actId="20577"/>
        <pc:sldMkLst>
          <pc:docMk/>
          <pc:sldMk cId="3810842239" sldId="260"/>
        </pc:sldMkLst>
        <pc:spChg chg="mod">
          <ac:chgData name="Alexander Bunka" userId="fb74bac67fc9bd09" providerId="LiveId" clId="{664A35E8-537D-4726-A613-4940A7DE6918}" dt="2022-02-15T23:29:57.345" v="3779" actId="20577"/>
          <ac:spMkLst>
            <pc:docMk/>
            <pc:sldMk cId="3810842239" sldId="260"/>
            <ac:spMk id="2" creationId="{BC1BA09D-EF31-4C42-A8F0-8B0F5BC4DA9D}"/>
          </ac:spMkLst>
        </pc:spChg>
        <pc:grpChg chg="mod">
          <ac:chgData name="Alexander Bunka" userId="fb74bac67fc9bd09" providerId="LiveId" clId="{664A35E8-537D-4726-A613-4940A7DE6918}" dt="2022-02-15T23:29:05.478" v="3701" actId="1076"/>
          <ac:grpSpMkLst>
            <pc:docMk/>
            <pc:sldMk cId="3810842239" sldId="260"/>
            <ac:grpSpMk id="70" creationId="{C0DAEC11-9B17-4933-9E35-2D46F52B568D}"/>
          </ac:grpSpMkLst>
        </pc:grpChg>
        <pc:grpChg chg="mod">
          <ac:chgData name="Alexander Bunka" userId="fb74bac67fc9bd09" providerId="LiveId" clId="{664A35E8-537D-4726-A613-4940A7DE6918}" dt="2022-02-15T23:29:01.040" v="3700" actId="1076"/>
          <ac:grpSpMkLst>
            <pc:docMk/>
            <pc:sldMk cId="3810842239" sldId="260"/>
            <ac:grpSpMk id="71" creationId="{FFB81BC4-0011-42DC-8BF7-3C0227EAA4C6}"/>
          </ac:grpSpMkLst>
        </pc:grpChg>
      </pc:sldChg>
      <pc:sldChg chg="addSp delSp modSp mod ord modAnim">
        <pc:chgData name="Alexander Bunka" userId="fb74bac67fc9bd09" providerId="LiveId" clId="{664A35E8-537D-4726-A613-4940A7DE6918}" dt="2022-02-16T20:28:13.242" v="4049" actId="20577"/>
        <pc:sldMkLst>
          <pc:docMk/>
          <pc:sldMk cId="3763113472" sldId="261"/>
        </pc:sldMkLst>
        <pc:spChg chg="mod">
          <ac:chgData name="Alexander Bunka" userId="fb74bac67fc9bd09" providerId="LiveId" clId="{664A35E8-537D-4726-A613-4940A7DE6918}" dt="2022-02-15T22:14:54.175" v="1291" actId="27636"/>
          <ac:spMkLst>
            <pc:docMk/>
            <pc:sldMk cId="3763113472" sldId="261"/>
            <ac:spMk id="2" creationId="{D9707C8B-D53B-4F71-AE11-0D3673701CF0}"/>
          </ac:spMkLst>
        </pc:spChg>
        <pc:spChg chg="add mod">
          <ac:chgData name="Alexander Bunka" userId="fb74bac67fc9bd09" providerId="LiveId" clId="{664A35E8-537D-4726-A613-4940A7DE6918}" dt="2022-02-16T20:28:13.242" v="4049" actId="20577"/>
          <ac:spMkLst>
            <pc:docMk/>
            <pc:sldMk cId="3763113472" sldId="261"/>
            <ac:spMk id="7" creationId="{45C12DF9-CEE1-42E0-AB50-FD236475DBC3}"/>
          </ac:spMkLst>
        </pc:spChg>
        <pc:spChg chg="del mod topLvl">
          <ac:chgData name="Alexander Bunka" userId="fb74bac67fc9bd09" providerId="LiveId" clId="{664A35E8-537D-4726-A613-4940A7DE6918}" dt="2022-02-15T21:25:01.421" v="1269" actId="478"/>
          <ac:spMkLst>
            <pc:docMk/>
            <pc:sldMk cId="3763113472" sldId="261"/>
            <ac:spMk id="11" creationId="{6DD1CC67-E503-4A6B-B714-4E000C609455}"/>
          </ac:spMkLst>
        </pc:spChg>
        <pc:spChg chg="mod topLvl">
          <ac:chgData name="Alexander Bunka" userId="fb74bac67fc9bd09" providerId="LiveId" clId="{664A35E8-537D-4726-A613-4940A7DE6918}" dt="2022-02-15T22:27:28.219" v="1338" actId="338"/>
          <ac:spMkLst>
            <pc:docMk/>
            <pc:sldMk cId="3763113472" sldId="261"/>
            <ac:spMk id="12" creationId="{E973E328-F687-4F07-B86F-D0ED39C8D1B5}"/>
          </ac:spMkLst>
        </pc:spChg>
        <pc:spChg chg="add del mod">
          <ac:chgData name="Alexander Bunka" userId="fb74bac67fc9bd09" providerId="LiveId" clId="{664A35E8-537D-4726-A613-4940A7DE6918}" dt="2022-02-15T20:55:11.983" v="1097" actId="164"/>
          <ac:spMkLst>
            <pc:docMk/>
            <pc:sldMk cId="3763113472" sldId="261"/>
            <ac:spMk id="13" creationId="{AE45C239-B162-4290-875A-BDE27BD3421B}"/>
          </ac:spMkLst>
        </pc:spChg>
        <pc:spChg chg="add del mod">
          <ac:chgData name="Alexander Bunka" userId="fb74bac67fc9bd09" providerId="LiveId" clId="{664A35E8-537D-4726-A613-4940A7DE6918}" dt="2022-02-15T20:55:11.983" v="1097" actId="164"/>
          <ac:spMkLst>
            <pc:docMk/>
            <pc:sldMk cId="3763113472" sldId="261"/>
            <ac:spMk id="14" creationId="{5D91EDBB-3AA0-4721-AA3E-F8758BCBADA8}"/>
          </ac:spMkLst>
        </pc:spChg>
        <pc:spChg chg="add del mod">
          <ac:chgData name="Alexander Bunka" userId="fb74bac67fc9bd09" providerId="LiveId" clId="{664A35E8-537D-4726-A613-4940A7DE6918}" dt="2022-02-15T20:55:11.983" v="1097" actId="164"/>
          <ac:spMkLst>
            <pc:docMk/>
            <pc:sldMk cId="3763113472" sldId="261"/>
            <ac:spMk id="19" creationId="{4939217A-5A73-491C-9A55-ECBCBF1C3516}"/>
          </ac:spMkLst>
        </pc:spChg>
        <pc:grpChg chg="del">
          <ac:chgData name="Alexander Bunka" userId="fb74bac67fc9bd09" providerId="LiveId" clId="{664A35E8-537D-4726-A613-4940A7DE6918}" dt="2022-02-15T20:46:38.906" v="1008" actId="165"/>
          <ac:grpSpMkLst>
            <pc:docMk/>
            <pc:sldMk cId="3763113472" sldId="261"/>
            <ac:grpSpMk id="7" creationId="{88E55D91-881A-4D3E-BC42-6045379277CC}"/>
          </ac:grpSpMkLst>
        </pc:grpChg>
        <pc:grpChg chg="add mod">
          <ac:chgData name="Alexander Bunka" userId="fb74bac67fc9bd09" providerId="LiveId" clId="{664A35E8-537D-4726-A613-4940A7DE6918}" dt="2022-02-15T20:55:11.983" v="1097" actId="164"/>
          <ac:grpSpMkLst>
            <pc:docMk/>
            <pc:sldMk cId="3763113472" sldId="261"/>
            <ac:grpSpMk id="16" creationId="{A045F8B5-E42A-47D4-973D-2E7E7A38F0CC}"/>
          </ac:grpSpMkLst>
        </pc:grpChg>
        <pc:grpChg chg="add mod">
          <ac:chgData name="Alexander Bunka" userId="fb74bac67fc9bd09" providerId="LiveId" clId="{664A35E8-537D-4726-A613-4940A7DE6918}" dt="2022-02-15T20:57:35.926" v="1121" actId="164"/>
          <ac:grpSpMkLst>
            <pc:docMk/>
            <pc:sldMk cId="3763113472" sldId="261"/>
            <ac:grpSpMk id="18" creationId="{20FA73C4-349E-4864-9D60-BF7A73370E8D}"/>
          </ac:grpSpMkLst>
        </pc:grpChg>
        <pc:grpChg chg="add mod">
          <ac:chgData name="Alexander Bunka" userId="fb74bac67fc9bd09" providerId="LiveId" clId="{664A35E8-537D-4726-A613-4940A7DE6918}" dt="2022-02-15T20:57:42.230" v="1122" actId="1076"/>
          <ac:grpSpMkLst>
            <pc:docMk/>
            <pc:sldMk cId="3763113472" sldId="261"/>
            <ac:grpSpMk id="23" creationId="{E086BECD-E14F-417E-A35F-2A5D6EBD1FD2}"/>
          </ac:grpSpMkLst>
        </pc:grpChg>
        <pc:grpChg chg="add del mod">
          <ac:chgData name="Alexander Bunka" userId="fb74bac67fc9bd09" providerId="LiveId" clId="{664A35E8-537D-4726-A613-4940A7DE6918}" dt="2022-02-15T22:15:44.854" v="1303" actId="478"/>
          <ac:grpSpMkLst>
            <pc:docMk/>
            <pc:sldMk cId="3763113472" sldId="261"/>
            <ac:grpSpMk id="27" creationId="{F4F2EFEA-640A-476E-8612-A6E389A5721D}"/>
          </ac:grpSpMkLst>
        </pc:grpChg>
        <pc:grpChg chg="add del mod">
          <ac:chgData name="Alexander Bunka" userId="fb74bac67fc9bd09" providerId="LiveId" clId="{664A35E8-537D-4726-A613-4940A7DE6918}" dt="2022-02-15T22:26:54.051" v="1332" actId="165"/>
          <ac:grpSpMkLst>
            <pc:docMk/>
            <pc:sldMk cId="3763113472" sldId="261"/>
            <ac:grpSpMk id="37" creationId="{B84B0A17-CB5D-4D0B-A056-792D06EA1633}"/>
          </ac:grpSpMkLst>
        </pc:grpChg>
        <pc:grpChg chg="add mod">
          <ac:chgData name="Alexander Bunka" userId="fb74bac67fc9bd09" providerId="LiveId" clId="{664A35E8-537D-4726-A613-4940A7DE6918}" dt="2022-02-15T22:27:28.219" v="1338" actId="338"/>
          <ac:grpSpMkLst>
            <pc:docMk/>
            <pc:sldMk cId="3763113472" sldId="261"/>
            <ac:grpSpMk id="42" creationId="{41037BFD-1574-403B-85DF-44B9854819FF}"/>
          </ac:grpSpMkLst>
        </pc:grpChg>
        <pc:picChg chg="del mod topLvl">
          <ac:chgData name="Alexander Bunka" userId="fb74bac67fc9bd09" providerId="LiveId" clId="{664A35E8-537D-4726-A613-4940A7DE6918}" dt="2022-02-15T22:15:12.663" v="1294" actId="478"/>
          <ac:picMkLst>
            <pc:docMk/>
            <pc:sldMk cId="3763113472" sldId="261"/>
            <ac:picMk id="8" creationId="{82AB66C4-097C-4FD0-999C-AE92440BA30C}"/>
          </ac:picMkLst>
        </pc:picChg>
        <pc:picChg chg="del mod topLvl">
          <ac:chgData name="Alexander Bunka" userId="fb74bac67fc9bd09" providerId="LiveId" clId="{664A35E8-537D-4726-A613-4940A7DE6918}" dt="2022-02-15T22:15:25.805" v="1297" actId="478"/>
          <ac:picMkLst>
            <pc:docMk/>
            <pc:sldMk cId="3763113472" sldId="261"/>
            <ac:picMk id="9" creationId="{B813B178-828F-4D82-AAE7-6D2BA1D59019}"/>
          </ac:picMkLst>
        </pc:picChg>
        <pc:picChg chg="del mod topLvl">
          <ac:chgData name="Alexander Bunka" userId="fb74bac67fc9bd09" providerId="LiveId" clId="{664A35E8-537D-4726-A613-4940A7DE6918}" dt="2022-02-15T22:15:44.854" v="1303" actId="478"/>
          <ac:picMkLst>
            <pc:docMk/>
            <pc:sldMk cId="3763113472" sldId="261"/>
            <ac:picMk id="10" creationId="{B230D430-99EB-46BB-BFA5-97915AE71853}"/>
          </ac:picMkLst>
        </pc:picChg>
        <pc:picChg chg="add mod ord">
          <ac:chgData name="Alexander Bunka" userId="fb74bac67fc9bd09" providerId="LiveId" clId="{664A35E8-537D-4726-A613-4940A7DE6918}" dt="2022-02-15T20:54:59.168" v="1096" actId="164"/>
          <ac:picMkLst>
            <pc:docMk/>
            <pc:sldMk cId="3763113472" sldId="261"/>
            <ac:picMk id="15" creationId="{4C52BBCD-C33B-45B5-AE3C-33305EE89E79}"/>
          </ac:picMkLst>
        </pc:picChg>
        <pc:picChg chg="del mod">
          <ac:chgData name="Alexander Bunka" userId="fb74bac67fc9bd09" providerId="LiveId" clId="{664A35E8-537D-4726-A613-4940A7DE6918}" dt="2022-02-15T20:48:45.335" v="1024" actId="21"/>
          <ac:picMkLst>
            <pc:docMk/>
            <pc:sldMk cId="3763113472" sldId="261"/>
            <ac:picMk id="17" creationId="{D1C570E9-61F8-4F32-BB95-A0D68D32CDAE}"/>
          </ac:picMkLst>
        </pc:picChg>
        <pc:picChg chg="del mod">
          <ac:chgData name="Alexander Bunka" userId="fb74bac67fc9bd09" providerId="LiveId" clId="{664A35E8-537D-4726-A613-4940A7DE6918}" dt="2022-02-15T20:48:51.375" v="1026" actId="21"/>
          <ac:picMkLst>
            <pc:docMk/>
            <pc:sldMk cId="3763113472" sldId="261"/>
            <ac:picMk id="20" creationId="{D421C567-EF42-42AA-8010-8487C1E94B3D}"/>
          </ac:picMkLst>
        </pc:picChg>
        <pc:picChg chg="add mod ord">
          <ac:chgData name="Alexander Bunka" userId="fb74bac67fc9bd09" providerId="LiveId" clId="{664A35E8-537D-4726-A613-4940A7DE6918}" dt="2022-02-15T20:55:19.027" v="1100" actId="1076"/>
          <ac:picMkLst>
            <pc:docMk/>
            <pc:sldMk cId="3763113472" sldId="261"/>
            <ac:picMk id="21" creationId="{CBB6E0A9-59F7-43F9-BD14-B7DC01F14A62}"/>
          </ac:picMkLst>
        </pc:picChg>
        <pc:picChg chg="del mod">
          <ac:chgData name="Alexander Bunka" userId="fb74bac67fc9bd09" providerId="LiveId" clId="{664A35E8-537D-4726-A613-4940A7DE6918}" dt="2022-02-15T20:57:26.868" v="1119" actId="478"/>
          <ac:picMkLst>
            <pc:docMk/>
            <pc:sldMk cId="3763113472" sldId="261"/>
            <ac:picMk id="22" creationId="{06A4662D-CCBD-4DB8-8273-36E326DF240B}"/>
          </ac:picMkLst>
        </pc:picChg>
        <pc:picChg chg="mod ord">
          <ac:chgData name="Alexander Bunka" userId="fb74bac67fc9bd09" providerId="LiveId" clId="{664A35E8-537D-4726-A613-4940A7DE6918}" dt="2022-02-15T20:57:35.926" v="1121" actId="164"/>
          <ac:picMkLst>
            <pc:docMk/>
            <pc:sldMk cId="3763113472" sldId="261"/>
            <ac:picMk id="24" creationId="{450D70CF-142E-409D-B844-0A1AF3EAFE0B}"/>
          </ac:picMkLst>
        </pc:picChg>
        <pc:picChg chg="add del mod">
          <ac:chgData name="Alexander Bunka" userId="fb74bac67fc9bd09" providerId="LiveId" clId="{664A35E8-537D-4726-A613-4940A7DE6918}" dt="2022-02-15T22:25:45.366" v="1319" actId="478"/>
          <ac:picMkLst>
            <pc:docMk/>
            <pc:sldMk cId="3763113472" sldId="261"/>
            <ac:picMk id="30" creationId="{F8765DA1-6088-4BAB-85A0-4A94E4EE5350}"/>
          </ac:picMkLst>
        </pc:picChg>
        <pc:picChg chg="add del mod">
          <ac:chgData name="Alexander Bunka" userId="fb74bac67fc9bd09" providerId="LiveId" clId="{664A35E8-537D-4726-A613-4940A7DE6918}" dt="2022-02-15T22:26:13.724" v="1324" actId="478"/>
          <ac:picMkLst>
            <pc:docMk/>
            <pc:sldMk cId="3763113472" sldId="261"/>
            <ac:picMk id="32" creationId="{DFC82514-B9CB-4216-A986-0C43AC2D35E4}"/>
          </ac:picMkLst>
        </pc:picChg>
        <pc:picChg chg="add mod topLvl">
          <ac:chgData name="Alexander Bunka" userId="fb74bac67fc9bd09" providerId="LiveId" clId="{664A35E8-537D-4726-A613-4940A7DE6918}" dt="2022-02-15T22:27:28.219" v="1338" actId="338"/>
          <ac:picMkLst>
            <pc:docMk/>
            <pc:sldMk cId="3763113472" sldId="261"/>
            <ac:picMk id="34" creationId="{3BF0E452-C688-4850-BB71-147E89EA0F92}"/>
          </ac:picMkLst>
        </pc:picChg>
        <pc:picChg chg="add mod topLvl">
          <ac:chgData name="Alexander Bunka" userId="fb74bac67fc9bd09" providerId="LiveId" clId="{664A35E8-537D-4726-A613-4940A7DE6918}" dt="2022-02-15T22:27:28.219" v="1338" actId="338"/>
          <ac:picMkLst>
            <pc:docMk/>
            <pc:sldMk cId="3763113472" sldId="261"/>
            <ac:picMk id="36" creationId="{147FC38C-6A2E-478B-9E1A-E2D3D56CAFA1}"/>
          </ac:picMkLst>
        </pc:picChg>
        <pc:picChg chg="add mod">
          <ac:chgData name="Alexander Bunka" userId="fb74bac67fc9bd09" providerId="LiveId" clId="{664A35E8-537D-4726-A613-4940A7DE6918}" dt="2022-02-15T22:29:48.840" v="1476" actId="1076"/>
          <ac:picMkLst>
            <pc:docMk/>
            <pc:sldMk cId="3763113472" sldId="261"/>
            <ac:picMk id="39" creationId="{81FFE424-594C-46FF-B033-E30D7D718993}"/>
          </ac:picMkLst>
        </pc:picChg>
        <pc:picChg chg="add mod">
          <ac:chgData name="Alexander Bunka" userId="fb74bac67fc9bd09" providerId="LiveId" clId="{664A35E8-537D-4726-A613-4940A7DE6918}" dt="2022-02-15T22:29:42.667" v="1475" actId="1076"/>
          <ac:picMkLst>
            <pc:docMk/>
            <pc:sldMk cId="3763113472" sldId="261"/>
            <ac:picMk id="41" creationId="{5AF1604B-92A4-4404-A5C3-D46B1B81AEBD}"/>
          </ac:picMkLst>
        </pc:picChg>
        <pc:inkChg chg="add del">
          <ac:chgData name="Alexander Bunka" userId="fb74bac67fc9bd09" providerId="LiveId" clId="{664A35E8-537D-4726-A613-4940A7DE6918}" dt="2022-02-15T22:14:11.720" v="1281"/>
          <ac:inkMkLst>
            <pc:docMk/>
            <pc:sldMk cId="3763113472" sldId="261"/>
            <ac:inkMk id="28" creationId="{9EDD28F7-DA5E-4CCE-A740-CDCAE8328F36}"/>
          </ac:inkMkLst>
        </pc:inkChg>
        <pc:cxnChg chg="add mod">
          <ac:chgData name="Alexander Bunka" userId="fb74bac67fc9bd09" providerId="LiveId" clId="{664A35E8-537D-4726-A613-4940A7DE6918}" dt="2022-02-15T20:58:16.889" v="1124" actId="1076"/>
          <ac:cxnSpMkLst>
            <pc:docMk/>
            <pc:sldMk cId="3763113472" sldId="261"/>
            <ac:cxnSpMk id="26" creationId="{1AD68B34-6CDB-4B69-B9C9-B25F3FE2986B}"/>
          </ac:cxnSpMkLst>
        </pc:cxnChg>
      </pc:sldChg>
      <pc:sldChg chg="modSp mod modAnim">
        <pc:chgData name="Alexander Bunka" userId="fb74bac67fc9bd09" providerId="LiveId" clId="{664A35E8-537D-4726-A613-4940A7DE6918}" dt="2022-02-16T20:28:52.090" v="4051" actId="20577"/>
        <pc:sldMkLst>
          <pc:docMk/>
          <pc:sldMk cId="2529221546" sldId="262"/>
        </pc:sldMkLst>
        <pc:spChg chg="mod">
          <ac:chgData name="Alexander Bunka" userId="fb74bac67fc9bd09" providerId="LiveId" clId="{664A35E8-537D-4726-A613-4940A7DE6918}" dt="2022-02-16T20:28:52.090" v="4051" actId="20577"/>
          <ac:spMkLst>
            <pc:docMk/>
            <pc:sldMk cId="2529221546" sldId="262"/>
            <ac:spMk id="2" creationId="{A5A445A1-CC48-4A4A-9A45-EB9A1401F5B2}"/>
          </ac:spMkLst>
        </pc:spChg>
      </pc:sldChg>
      <pc:sldChg chg="addSp delSp modSp mod ord">
        <pc:chgData name="Alexander Bunka" userId="fb74bac67fc9bd09" providerId="LiveId" clId="{664A35E8-537D-4726-A613-4940A7DE6918}" dt="2022-02-15T22:39:11.706" v="1884" actId="20577"/>
        <pc:sldMkLst>
          <pc:docMk/>
          <pc:sldMk cId="3115585725" sldId="263"/>
        </pc:sldMkLst>
        <pc:spChg chg="mod">
          <ac:chgData name="Alexander Bunka" userId="fb74bac67fc9bd09" providerId="LiveId" clId="{664A35E8-537D-4726-A613-4940A7DE6918}" dt="2022-02-15T22:39:11.706" v="1884" actId="20577"/>
          <ac:spMkLst>
            <pc:docMk/>
            <pc:sldMk cId="3115585725" sldId="263"/>
            <ac:spMk id="2" creationId="{D6D1B894-2387-4B28-AD69-B89026136CD7}"/>
          </ac:spMkLst>
        </pc:spChg>
        <pc:spChg chg="mod">
          <ac:chgData name="Alexander Bunka" userId="fb74bac67fc9bd09" providerId="LiveId" clId="{664A35E8-537D-4726-A613-4940A7DE6918}" dt="2022-02-15T22:36:53.977" v="1864" actId="20577"/>
          <ac:spMkLst>
            <pc:docMk/>
            <pc:sldMk cId="3115585725" sldId="263"/>
            <ac:spMk id="6" creationId="{241ED640-1166-406D-8796-DA07C509F4A0}"/>
          </ac:spMkLst>
        </pc:spChg>
        <pc:picChg chg="mod">
          <ac:chgData name="Alexander Bunka" userId="fb74bac67fc9bd09" providerId="LiveId" clId="{664A35E8-537D-4726-A613-4940A7DE6918}" dt="2022-02-10T01:50:30.165" v="286" actId="1076"/>
          <ac:picMkLst>
            <pc:docMk/>
            <pc:sldMk cId="3115585725" sldId="263"/>
            <ac:picMk id="7" creationId="{8BC695DC-19B1-4132-BE43-311062DAB3E6}"/>
          </ac:picMkLst>
        </pc:picChg>
        <pc:picChg chg="add mod">
          <ac:chgData name="Alexander Bunka" userId="fb74bac67fc9bd09" providerId="LiveId" clId="{664A35E8-537D-4726-A613-4940A7DE6918}" dt="2022-02-10T01:50:42.429" v="287" actId="1076"/>
          <ac:picMkLst>
            <pc:docMk/>
            <pc:sldMk cId="3115585725" sldId="263"/>
            <ac:picMk id="9" creationId="{7D22146A-B46A-44F8-B9D3-660D9B2B1D12}"/>
          </ac:picMkLst>
        </pc:picChg>
        <pc:picChg chg="del">
          <ac:chgData name="Alexander Bunka" userId="fb74bac67fc9bd09" providerId="LiveId" clId="{664A35E8-537D-4726-A613-4940A7DE6918}" dt="2022-02-10T01:46:59.762" v="244" actId="478"/>
          <ac:picMkLst>
            <pc:docMk/>
            <pc:sldMk cId="3115585725" sldId="263"/>
            <ac:picMk id="10" creationId="{56EE8D4E-D448-4537-AF02-527A0E7BC550}"/>
          </ac:picMkLst>
        </pc:picChg>
      </pc:sldChg>
      <pc:sldChg chg="addSp delSp modSp mod modAnim">
        <pc:chgData name="Alexander Bunka" userId="fb74bac67fc9bd09" providerId="LiveId" clId="{664A35E8-537D-4726-A613-4940A7DE6918}" dt="2022-02-15T23:26:15.536" v="3427"/>
        <pc:sldMkLst>
          <pc:docMk/>
          <pc:sldMk cId="1209026220" sldId="264"/>
        </pc:sldMkLst>
        <pc:spChg chg="mod">
          <ac:chgData name="Alexander Bunka" userId="fb74bac67fc9bd09" providerId="LiveId" clId="{664A35E8-537D-4726-A613-4940A7DE6918}" dt="2022-02-15T23:08:52.659" v="2538" actId="1076"/>
          <ac:spMkLst>
            <pc:docMk/>
            <pc:sldMk cId="1209026220" sldId="264"/>
            <ac:spMk id="2" creationId="{82CA9C5B-74F0-40FC-BD76-4AD1202EE7B7}"/>
          </ac:spMkLst>
        </pc:spChg>
        <pc:spChg chg="mod">
          <ac:chgData name="Alexander Bunka" userId="fb74bac67fc9bd09" providerId="LiveId" clId="{664A35E8-537D-4726-A613-4940A7DE6918}" dt="2022-02-15T22:39:55.616" v="1901" actId="20577"/>
          <ac:spMkLst>
            <pc:docMk/>
            <pc:sldMk cId="1209026220" sldId="264"/>
            <ac:spMk id="6" creationId="{ABF5F9C0-A2D7-421D-8565-3309836B035F}"/>
          </ac:spMkLst>
        </pc:spChg>
        <pc:grpChg chg="add mod">
          <ac:chgData name="Alexander Bunka" userId="fb74bac67fc9bd09" providerId="LiveId" clId="{664A35E8-537D-4726-A613-4940A7DE6918}" dt="2022-02-15T23:25:17.573" v="3424" actId="164"/>
          <ac:grpSpMkLst>
            <pc:docMk/>
            <pc:sldMk cId="1209026220" sldId="264"/>
            <ac:grpSpMk id="7" creationId="{626CF89D-0793-49E7-8E58-BD194641A4DF}"/>
          </ac:grpSpMkLst>
        </pc:grpChg>
        <pc:picChg chg="add mod">
          <ac:chgData name="Alexander Bunka" userId="fb74bac67fc9bd09" providerId="LiveId" clId="{664A35E8-537D-4726-A613-4940A7DE6918}" dt="2022-02-15T23:25:17.573" v="3424" actId="164"/>
          <ac:picMkLst>
            <pc:docMk/>
            <pc:sldMk cId="1209026220" sldId="264"/>
            <ac:picMk id="8" creationId="{22E581CC-0331-4B07-806D-A41B9ED9D861}"/>
          </ac:picMkLst>
        </pc:picChg>
        <pc:picChg chg="mod">
          <ac:chgData name="Alexander Bunka" userId="fb74bac67fc9bd09" providerId="LiveId" clId="{664A35E8-537D-4726-A613-4940A7DE6918}" dt="2022-02-15T23:25:17.573" v="3424" actId="164"/>
          <ac:picMkLst>
            <pc:docMk/>
            <pc:sldMk cId="1209026220" sldId="264"/>
            <ac:picMk id="9" creationId="{FB348864-7416-4C71-85A0-BB10368A7E90}"/>
          </ac:picMkLst>
        </pc:picChg>
        <pc:picChg chg="del">
          <ac:chgData name="Alexander Bunka" userId="fb74bac67fc9bd09" providerId="LiveId" clId="{664A35E8-537D-4726-A613-4940A7DE6918}" dt="2022-02-10T01:50:11.702" v="279" actId="478"/>
          <ac:picMkLst>
            <pc:docMk/>
            <pc:sldMk cId="1209026220" sldId="264"/>
            <ac:picMk id="11" creationId="{5441CE9A-4174-404C-AB9E-AB3077007B6F}"/>
          </ac:picMkLst>
        </pc:picChg>
      </pc:sldChg>
      <pc:sldChg chg="addSp delSp modSp mod modAnim modNotesTx">
        <pc:chgData name="Alexander Bunka" userId="fb74bac67fc9bd09" providerId="LiveId" clId="{664A35E8-537D-4726-A613-4940A7DE6918}" dt="2022-02-15T23:39:48.239" v="3939" actId="1076"/>
        <pc:sldMkLst>
          <pc:docMk/>
          <pc:sldMk cId="1518202952" sldId="265"/>
        </pc:sldMkLst>
        <pc:spChg chg="mod">
          <ac:chgData name="Alexander Bunka" userId="fb74bac67fc9bd09" providerId="LiveId" clId="{664A35E8-537D-4726-A613-4940A7DE6918}" dt="2022-02-15T23:17:00.952" v="2796" actId="15"/>
          <ac:spMkLst>
            <pc:docMk/>
            <pc:sldMk cId="1518202952" sldId="265"/>
            <ac:spMk id="2" creationId="{20EB3B1D-300F-4300-8534-6BC3FEA4B1C3}"/>
          </ac:spMkLst>
        </pc:spChg>
        <pc:spChg chg="add mod ord topLvl">
          <ac:chgData name="Alexander Bunka" userId="fb74bac67fc9bd09" providerId="LiveId" clId="{664A35E8-537D-4726-A613-4940A7DE6918}" dt="2022-02-15T23:39:38.726" v="3938" actId="1076"/>
          <ac:spMkLst>
            <pc:docMk/>
            <pc:sldMk cId="1518202952" sldId="265"/>
            <ac:spMk id="7" creationId="{F9651B47-1C79-4F2B-8CF9-ABE69450F2DD}"/>
          </ac:spMkLst>
        </pc:spChg>
        <pc:spChg chg="mod ord topLvl">
          <ac:chgData name="Alexander Bunka" userId="fb74bac67fc9bd09" providerId="LiveId" clId="{664A35E8-537D-4726-A613-4940A7DE6918}" dt="2022-02-15T23:38:55.767" v="3932" actId="165"/>
          <ac:spMkLst>
            <pc:docMk/>
            <pc:sldMk cId="1518202952" sldId="265"/>
            <ac:spMk id="11" creationId="{1828C797-C70F-4714-A396-BCB8AA7A3734}"/>
          </ac:spMkLst>
        </pc:spChg>
        <pc:spChg chg="del">
          <ac:chgData name="Alexander Bunka" userId="fb74bac67fc9bd09" providerId="LiveId" clId="{664A35E8-537D-4726-A613-4940A7DE6918}" dt="2022-02-10T01:47:03.474" v="245" actId="478"/>
          <ac:spMkLst>
            <pc:docMk/>
            <pc:sldMk cId="1518202952" sldId="265"/>
            <ac:spMk id="14" creationId="{4AA1077A-B221-4D2B-AE7C-7A119E513FD5}"/>
          </ac:spMkLst>
        </pc:spChg>
        <pc:grpChg chg="add del mod ord topLvl">
          <ac:chgData name="Alexander Bunka" userId="fb74bac67fc9bd09" providerId="LiveId" clId="{664A35E8-537D-4726-A613-4940A7DE6918}" dt="2022-02-15T23:37:37.610" v="3915" actId="165"/>
          <ac:grpSpMkLst>
            <pc:docMk/>
            <pc:sldMk cId="1518202952" sldId="265"/>
            <ac:grpSpMk id="8" creationId="{57B3C5C5-2122-4A72-974F-70934757DF1F}"/>
          </ac:grpSpMkLst>
        </pc:grpChg>
        <pc:grpChg chg="add mod">
          <ac:chgData name="Alexander Bunka" userId="fb74bac67fc9bd09" providerId="LiveId" clId="{664A35E8-537D-4726-A613-4940A7DE6918}" dt="2022-02-15T23:35:12.043" v="3890" actId="164"/>
          <ac:grpSpMkLst>
            <pc:docMk/>
            <pc:sldMk cId="1518202952" sldId="265"/>
            <ac:grpSpMk id="13" creationId="{9F8783C8-0880-4286-971B-3A5CA556DCBF}"/>
          </ac:grpSpMkLst>
        </pc:grpChg>
        <pc:grpChg chg="add del mod">
          <ac:chgData name="Alexander Bunka" userId="fb74bac67fc9bd09" providerId="LiveId" clId="{664A35E8-537D-4726-A613-4940A7DE6918}" dt="2022-02-15T23:37:31.112" v="3914" actId="165"/>
          <ac:grpSpMkLst>
            <pc:docMk/>
            <pc:sldMk cId="1518202952" sldId="265"/>
            <ac:grpSpMk id="14" creationId="{D599035B-B5AA-4ACD-9C05-ECBB4C8464DF}"/>
          </ac:grpSpMkLst>
        </pc:grpChg>
        <pc:grpChg chg="add mod topLvl">
          <ac:chgData name="Alexander Bunka" userId="fb74bac67fc9bd09" providerId="LiveId" clId="{664A35E8-537D-4726-A613-4940A7DE6918}" dt="2022-02-15T23:39:02.933" v="3933" actId="164"/>
          <ac:grpSpMkLst>
            <pc:docMk/>
            <pc:sldMk cId="1518202952" sldId="265"/>
            <ac:grpSpMk id="15" creationId="{79744D88-10ED-4B74-982B-B25C5CF739C2}"/>
          </ac:grpSpMkLst>
        </pc:grpChg>
        <pc:grpChg chg="add del mod">
          <ac:chgData name="Alexander Bunka" userId="fb74bac67fc9bd09" providerId="LiveId" clId="{664A35E8-537D-4726-A613-4940A7DE6918}" dt="2022-02-15T23:38:55.767" v="3932" actId="165"/>
          <ac:grpSpMkLst>
            <pc:docMk/>
            <pc:sldMk cId="1518202952" sldId="265"/>
            <ac:grpSpMk id="16" creationId="{2AE240EE-01E7-40D1-8014-21F58D2A7313}"/>
          </ac:grpSpMkLst>
        </pc:grpChg>
        <pc:grpChg chg="add mod">
          <ac:chgData name="Alexander Bunka" userId="fb74bac67fc9bd09" providerId="LiveId" clId="{664A35E8-537D-4726-A613-4940A7DE6918}" dt="2022-02-15T23:39:48.239" v="3939" actId="1076"/>
          <ac:grpSpMkLst>
            <pc:docMk/>
            <pc:sldMk cId="1518202952" sldId="265"/>
            <ac:grpSpMk id="17" creationId="{B22CAD74-7136-4429-BF9D-28014AF107A6}"/>
          </ac:grpSpMkLst>
        </pc:grpChg>
        <pc:picChg chg="mod">
          <ac:chgData name="Alexander Bunka" userId="fb74bac67fc9bd09" providerId="LiveId" clId="{664A35E8-537D-4726-A613-4940A7DE6918}" dt="2022-02-15T23:35:12.043" v="3890" actId="164"/>
          <ac:picMkLst>
            <pc:docMk/>
            <pc:sldMk cId="1518202952" sldId="265"/>
            <ac:picMk id="9" creationId="{BB6A4B06-0E04-40D1-8DC0-11401C37FF02}"/>
          </ac:picMkLst>
        </pc:picChg>
        <pc:picChg chg="mod ord topLvl">
          <ac:chgData name="Alexander Bunka" userId="fb74bac67fc9bd09" providerId="LiveId" clId="{664A35E8-537D-4726-A613-4940A7DE6918}" dt="2022-02-15T23:38:55.767" v="3932" actId="165"/>
          <ac:picMkLst>
            <pc:docMk/>
            <pc:sldMk cId="1518202952" sldId="265"/>
            <ac:picMk id="10" creationId="{DC07FAB5-71C1-43F9-AF57-97CED6D16CB9}"/>
          </ac:picMkLst>
        </pc:picChg>
        <pc:picChg chg="add mod">
          <ac:chgData name="Alexander Bunka" userId="fb74bac67fc9bd09" providerId="LiveId" clId="{664A35E8-537D-4726-A613-4940A7DE6918}" dt="2022-02-15T23:35:12.043" v="3890" actId="164"/>
          <ac:picMkLst>
            <pc:docMk/>
            <pc:sldMk cId="1518202952" sldId="265"/>
            <ac:picMk id="12" creationId="{FD60A82D-5566-4517-B8C0-13FE1B90608B}"/>
          </ac:picMkLst>
        </pc:picChg>
        <pc:picChg chg="del">
          <ac:chgData name="Alexander Bunka" userId="fb74bac67fc9bd09" providerId="LiveId" clId="{664A35E8-537D-4726-A613-4940A7DE6918}" dt="2022-02-10T01:47:05.848" v="246" actId="478"/>
          <ac:picMkLst>
            <pc:docMk/>
            <pc:sldMk cId="1518202952" sldId="265"/>
            <ac:picMk id="18" creationId="{446AAA10-D45D-4EF5-BF3F-D9F344D671F4}"/>
          </ac:picMkLst>
        </pc:picChg>
      </pc:sldChg>
      <pc:sldChg chg="modSp mod modAnim modNotesTx">
        <pc:chgData name="Alexander Bunka" userId="fb74bac67fc9bd09" providerId="LiveId" clId="{664A35E8-537D-4726-A613-4940A7DE6918}" dt="2022-02-16T20:32:07.414" v="4137" actId="27636"/>
        <pc:sldMkLst>
          <pc:docMk/>
          <pc:sldMk cId="3137665703" sldId="266"/>
        </pc:sldMkLst>
        <pc:spChg chg="mod">
          <ac:chgData name="Alexander Bunka" userId="fb74bac67fc9bd09" providerId="LiveId" clId="{664A35E8-537D-4726-A613-4940A7DE6918}" dt="2022-02-16T20:32:07.414" v="4137" actId="27636"/>
          <ac:spMkLst>
            <pc:docMk/>
            <pc:sldMk cId="3137665703" sldId="266"/>
            <ac:spMk id="2" creationId="{31B58484-EADF-48EE-BFB2-1160115C9E9C}"/>
          </ac:spMkLst>
        </pc:spChg>
        <pc:spChg chg="mod">
          <ac:chgData name="Alexander Bunka" userId="fb74bac67fc9bd09" providerId="LiveId" clId="{664A35E8-537D-4726-A613-4940A7DE6918}" dt="2022-02-15T23:17:56.187" v="2823" actId="20577"/>
          <ac:spMkLst>
            <pc:docMk/>
            <pc:sldMk cId="3137665703" sldId="266"/>
            <ac:spMk id="6" creationId="{C1ADDAA7-D91D-4677-A0D5-D562C45CC72A}"/>
          </ac:spMkLst>
        </pc:spChg>
      </pc:sldChg>
      <pc:sldChg chg="delSp del mod delAnim">
        <pc:chgData name="Alexander Bunka" userId="fb74bac67fc9bd09" providerId="LiveId" clId="{664A35E8-537D-4726-A613-4940A7DE6918}" dt="2022-02-15T23:30:48.506" v="3780" actId="2696"/>
        <pc:sldMkLst>
          <pc:docMk/>
          <pc:sldMk cId="536399840" sldId="268"/>
        </pc:sldMkLst>
        <pc:grpChg chg="del">
          <ac:chgData name="Alexander Bunka" userId="fb74bac67fc9bd09" providerId="LiveId" clId="{664A35E8-537D-4726-A613-4940A7DE6918}" dt="2022-02-15T23:18:25.049" v="2825" actId="478"/>
          <ac:grpSpMkLst>
            <pc:docMk/>
            <pc:sldMk cId="536399840" sldId="268"/>
            <ac:grpSpMk id="9" creationId="{00A0CEA4-71B1-45CA-8E69-8515DCBB9137}"/>
          </ac:grpSpMkLst>
        </pc:grpChg>
      </pc:sldChg>
      <pc:sldChg chg="delSp modSp del mod">
        <pc:chgData name="Alexander Bunka" userId="fb74bac67fc9bd09" providerId="LiveId" clId="{664A35E8-537D-4726-A613-4940A7DE6918}" dt="2022-02-15T22:35:55.825" v="1827" actId="2696"/>
        <pc:sldMkLst>
          <pc:docMk/>
          <pc:sldMk cId="2885189145" sldId="269"/>
        </pc:sldMkLst>
        <pc:spChg chg="mod">
          <ac:chgData name="Alexander Bunka" userId="fb74bac67fc9bd09" providerId="LiveId" clId="{664A35E8-537D-4726-A613-4940A7DE6918}" dt="2022-02-15T22:34:32.431" v="1739" actId="21"/>
          <ac:spMkLst>
            <pc:docMk/>
            <pc:sldMk cId="2885189145" sldId="269"/>
            <ac:spMk id="2" creationId="{A5A445A1-CC48-4A4A-9A45-EB9A1401F5B2}"/>
          </ac:spMkLst>
        </pc:spChg>
        <pc:spChg chg="del">
          <ac:chgData name="Alexander Bunka" userId="fb74bac67fc9bd09" providerId="LiveId" clId="{664A35E8-537D-4726-A613-4940A7DE6918}" dt="2022-02-15T22:34:12.618" v="1711" actId="478"/>
          <ac:spMkLst>
            <pc:docMk/>
            <pc:sldMk cId="2885189145" sldId="269"/>
            <ac:spMk id="22" creationId="{0B6028CF-210E-433C-A21D-22BA1EA1346F}"/>
          </ac:spMkLst>
        </pc:spChg>
        <pc:grpChg chg="del">
          <ac:chgData name="Alexander Bunka" userId="fb74bac67fc9bd09" providerId="LiveId" clId="{664A35E8-537D-4726-A613-4940A7DE6918}" dt="2022-02-15T22:34:05.680" v="1709" actId="478"/>
          <ac:grpSpMkLst>
            <pc:docMk/>
            <pc:sldMk cId="2885189145" sldId="269"/>
            <ac:grpSpMk id="15" creationId="{1B79ED4B-4D0B-4B8C-BDBC-7972557FDE04}"/>
          </ac:grpSpMkLst>
        </pc:grpChg>
        <pc:cxnChg chg="del">
          <ac:chgData name="Alexander Bunka" userId="fb74bac67fc9bd09" providerId="LiveId" clId="{664A35E8-537D-4726-A613-4940A7DE6918}" dt="2022-02-15T22:34:14.220" v="1712" actId="478"/>
          <ac:cxnSpMkLst>
            <pc:docMk/>
            <pc:sldMk cId="2885189145" sldId="269"/>
            <ac:cxnSpMk id="17" creationId="{379B19AD-AD20-429D-ACD8-21C0A71214FB}"/>
          </ac:cxnSpMkLst>
        </pc:cxnChg>
        <pc:cxnChg chg="del">
          <ac:chgData name="Alexander Bunka" userId="fb74bac67fc9bd09" providerId="LiveId" clId="{664A35E8-537D-4726-A613-4940A7DE6918}" dt="2022-02-15T22:34:12.618" v="1711" actId="478"/>
          <ac:cxnSpMkLst>
            <pc:docMk/>
            <pc:sldMk cId="2885189145" sldId="269"/>
            <ac:cxnSpMk id="21" creationId="{CD3F3E86-A730-41FB-A614-8D4943E42ABE}"/>
          </ac:cxnSpMkLst>
        </pc:cxnChg>
      </pc:sldChg>
      <pc:sldChg chg="addSp delSp modSp new mod ord modAnim modNotesTx">
        <pc:chgData name="Alexander Bunka" userId="fb74bac67fc9bd09" providerId="LiveId" clId="{664A35E8-537D-4726-A613-4940A7DE6918}" dt="2022-02-16T20:27:05.209" v="4005" actId="20577"/>
        <pc:sldMkLst>
          <pc:docMk/>
          <pc:sldMk cId="3989000160" sldId="270"/>
        </pc:sldMkLst>
        <pc:spChg chg="mod">
          <ac:chgData name="Alexander Bunka" userId="fb74bac67fc9bd09" providerId="LiveId" clId="{664A35E8-537D-4726-A613-4940A7DE6918}" dt="2022-02-15T20:28:29.746" v="821" actId="27636"/>
          <ac:spMkLst>
            <pc:docMk/>
            <pc:sldMk cId="3989000160" sldId="270"/>
            <ac:spMk id="2" creationId="{04F40C1D-1E29-43FD-9D30-9E6ECDDE2E14}"/>
          </ac:spMkLst>
        </pc:spChg>
        <pc:spChg chg="mod">
          <ac:chgData name="Alexander Bunka" userId="fb74bac67fc9bd09" providerId="LiveId" clId="{664A35E8-537D-4726-A613-4940A7DE6918}" dt="2022-02-15T19:28:18.601" v="414" actId="20577"/>
          <ac:spMkLst>
            <pc:docMk/>
            <pc:sldMk cId="3989000160" sldId="270"/>
            <ac:spMk id="6" creationId="{43456E1E-6E9B-4A1B-92A0-9362DDED4334}"/>
          </ac:spMkLst>
        </pc:spChg>
        <pc:spChg chg="add del">
          <ac:chgData name="Alexander Bunka" userId="fb74bac67fc9bd09" providerId="LiveId" clId="{664A35E8-537D-4726-A613-4940A7DE6918}" dt="2022-02-15T20:38:17.468" v="830" actId="478"/>
          <ac:spMkLst>
            <pc:docMk/>
            <pc:sldMk cId="3989000160" sldId="270"/>
            <ac:spMk id="12" creationId="{5792270F-7581-48AC-9613-2E7CB5C3D680}"/>
          </ac:spMkLst>
        </pc:spChg>
        <pc:spChg chg="add mod">
          <ac:chgData name="Alexander Bunka" userId="fb74bac67fc9bd09" providerId="LiveId" clId="{664A35E8-537D-4726-A613-4940A7DE6918}" dt="2022-02-15T20:41:50.728" v="861" actId="164"/>
          <ac:spMkLst>
            <pc:docMk/>
            <pc:sldMk cId="3989000160" sldId="270"/>
            <ac:spMk id="19" creationId="{15CC296B-3FA7-41E2-8CAC-6786421625EA}"/>
          </ac:spMkLst>
        </pc:spChg>
        <pc:spChg chg="add mod">
          <ac:chgData name="Alexander Bunka" userId="fb74bac67fc9bd09" providerId="LiveId" clId="{664A35E8-537D-4726-A613-4940A7DE6918}" dt="2022-02-16T20:27:05.209" v="4005" actId="20577"/>
          <ac:spMkLst>
            <pc:docMk/>
            <pc:sldMk cId="3989000160" sldId="270"/>
            <ac:spMk id="21" creationId="{CDC358D6-0E61-40BA-A787-636EB8AB6D1F}"/>
          </ac:spMkLst>
        </pc:spChg>
        <pc:grpChg chg="add mod">
          <ac:chgData name="Alexander Bunka" userId="fb74bac67fc9bd09" providerId="LiveId" clId="{664A35E8-537D-4726-A613-4940A7DE6918}" dt="2022-02-15T20:41:54.548" v="862" actId="1076"/>
          <ac:grpSpMkLst>
            <pc:docMk/>
            <pc:sldMk cId="3989000160" sldId="270"/>
            <ac:grpSpMk id="20" creationId="{717168BF-F6F2-45A3-8E66-9301176F2782}"/>
          </ac:grpSpMkLst>
        </pc:grpChg>
        <pc:picChg chg="add mod">
          <ac:chgData name="Alexander Bunka" userId="fb74bac67fc9bd09" providerId="LiveId" clId="{664A35E8-537D-4726-A613-4940A7DE6918}" dt="2022-02-15T20:41:50.728" v="861" actId="164"/>
          <ac:picMkLst>
            <pc:docMk/>
            <pc:sldMk cId="3989000160" sldId="270"/>
            <ac:picMk id="14" creationId="{3E54BFEF-0ADB-4FCE-8966-BF4EC1AC8533}"/>
          </ac:picMkLst>
        </pc:picChg>
        <pc:picChg chg="add mod">
          <ac:chgData name="Alexander Bunka" userId="fb74bac67fc9bd09" providerId="LiveId" clId="{664A35E8-537D-4726-A613-4940A7DE6918}" dt="2022-02-15T20:41:50.728" v="861" actId="164"/>
          <ac:picMkLst>
            <pc:docMk/>
            <pc:sldMk cId="3989000160" sldId="270"/>
            <ac:picMk id="16" creationId="{B77D9805-64BD-4867-A8B1-9E871CB1F421}"/>
          </ac:picMkLst>
        </pc:picChg>
        <pc:cxnChg chg="add del mod">
          <ac:chgData name="Alexander Bunka" userId="fb74bac67fc9bd09" providerId="LiveId" clId="{664A35E8-537D-4726-A613-4940A7DE6918}" dt="2022-02-15T20:38:52.840" v="831" actId="478"/>
          <ac:cxnSpMkLst>
            <pc:docMk/>
            <pc:sldMk cId="3989000160" sldId="270"/>
            <ac:cxnSpMk id="8" creationId="{3F5ADACD-4920-441F-A327-DFDC76086DC8}"/>
          </ac:cxnSpMkLst>
        </pc:cxnChg>
        <pc:cxnChg chg="add del mod">
          <ac:chgData name="Alexander Bunka" userId="fb74bac67fc9bd09" providerId="LiveId" clId="{664A35E8-537D-4726-A613-4940A7DE6918}" dt="2022-02-15T20:38:53.448" v="832" actId="478"/>
          <ac:cxnSpMkLst>
            <pc:docMk/>
            <pc:sldMk cId="3989000160" sldId="270"/>
            <ac:cxnSpMk id="9" creationId="{362C3F9B-5914-4094-AE8D-D7F98609DCB0}"/>
          </ac:cxnSpMkLst>
        </pc:cxnChg>
        <pc:cxnChg chg="add del mod">
          <ac:chgData name="Alexander Bunka" userId="fb74bac67fc9bd09" providerId="LiveId" clId="{664A35E8-537D-4726-A613-4940A7DE6918}" dt="2022-02-15T20:38:54.139" v="833" actId="478"/>
          <ac:cxnSpMkLst>
            <pc:docMk/>
            <pc:sldMk cId="3989000160" sldId="270"/>
            <ac:cxnSpMk id="11" creationId="{5CCEF2BD-E5CB-49B0-A7C3-9B4E7C1A55E2}"/>
          </ac:cxnSpMkLst>
        </pc:cxnChg>
        <pc:cxnChg chg="add mod">
          <ac:chgData name="Alexander Bunka" userId="fb74bac67fc9bd09" providerId="LiveId" clId="{664A35E8-537D-4726-A613-4940A7DE6918}" dt="2022-02-15T20:41:50.728" v="861" actId="164"/>
          <ac:cxnSpMkLst>
            <pc:docMk/>
            <pc:sldMk cId="3989000160" sldId="270"/>
            <ac:cxnSpMk id="18" creationId="{467337F8-60B9-45DD-915E-A83238A5FCF9}"/>
          </ac:cxnSpMkLst>
        </pc:cxnChg>
      </pc:sldChg>
      <pc:sldChg chg="addSp delSp modSp new del mod">
        <pc:chgData name="Alexander Bunka" userId="fb74bac67fc9bd09" providerId="LiveId" clId="{664A35E8-537D-4726-A613-4940A7DE6918}" dt="2022-02-15T20:55:46.953" v="1102" actId="2696"/>
        <pc:sldMkLst>
          <pc:docMk/>
          <pc:sldMk cId="908702002" sldId="271"/>
        </pc:sldMkLst>
        <pc:spChg chg="del">
          <ac:chgData name="Alexander Bunka" userId="fb74bac67fc9bd09" providerId="LiveId" clId="{664A35E8-537D-4726-A613-4940A7DE6918}" dt="2022-02-15T20:48:47.977" v="1025"/>
          <ac:spMkLst>
            <pc:docMk/>
            <pc:sldMk cId="908702002" sldId="271"/>
            <ac:spMk id="2" creationId="{FE17BDD3-F304-45EE-BA03-ADCE728BD825}"/>
          </ac:spMkLst>
        </pc:spChg>
        <pc:spChg chg="add del mod">
          <ac:chgData name="Alexander Bunka" userId="fb74bac67fc9bd09" providerId="LiveId" clId="{664A35E8-537D-4726-A613-4940A7DE6918}" dt="2022-02-15T20:52:38.322" v="1059"/>
          <ac:spMkLst>
            <pc:docMk/>
            <pc:sldMk cId="908702002" sldId="271"/>
            <ac:spMk id="9" creationId="{9E466EF9-293A-43C6-A07E-A6A5C0D14726}"/>
          </ac:spMkLst>
        </pc:spChg>
        <pc:spChg chg="add del mod topLvl">
          <ac:chgData name="Alexander Bunka" userId="fb74bac67fc9bd09" providerId="LiveId" clId="{664A35E8-537D-4726-A613-4940A7DE6918}" dt="2022-02-15T20:52:38.322" v="1059"/>
          <ac:spMkLst>
            <pc:docMk/>
            <pc:sldMk cId="908702002" sldId="271"/>
            <ac:spMk id="10" creationId="{FBD67279-88FA-43B9-B30F-1E72DF9A5D0E}"/>
          </ac:spMkLst>
        </pc:spChg>
        <pc:spChg chg="add del mod topLvl">
          <ac:chgData name="Alexander Bunka" userId="fb74bac67fc9bd09" providerId="LiveId" clId="{664A35E8-537D-4726-A613-4940A7DE6918}" dt="2022-02-15T20:52:38.322" v="1059"/>
          <ac:spMkLst>
            <pc:docMk/>
            <pc:sldMk cId="908702002" sldId="271"/>
            <ac:spMk id="11" creationId="{20429FF5-4B4C-48EB-9AEE-F98FB5EA7277}"/>
          </ac:spMkLst>
        </pc:spChg>
        <pc:spChg chg="add del mod">
          <ac:chgData name="Alexander Bunka" userId="fb74bac67fc9bd09" providerId="LiveId" clId="{664A35E8-537D-4726-A613-4940A7DE6918}" dt="2022-02-15T20:53:39.701" v="1080" actId="478"/>
          <ac:spMkLst>
            <pc:docMk/>
            <pc:sldMk cId="908702002" sldId="271"/>
            <ac:spMk id="15" creationId="{1E5995B2-1F0B-4F71-9A9D-2C4E9DF1E589}"/>
          </ac:spMkLst>
        </pc:spChg>
        <pc:grpChg chg="add del mod">
          <ac:chgData name="Alexander Bunka" userId="fb74bac67fc9bd09" providerId="LiveId" clId="{664A35E8-537D-4726-A613-4940A7DE6918}" dt="2022-02-15T20:52:37.417" v="1053" actId="164"/>
          <ac:grpSpMkLst>
            <pc:docMk/>
            <pc:sldMk cId="908702002" sldId="271"/>
            <ac:grpSpMk id="12" creationId="{DCDEF91E-6A07-40DF-B7E0-328B4FE6A38D}"/>
          </ac:grpSpMkLst>
        </pc:grpChg>
        <pc:grpChg chg="add del mod">
          <ac:chgData name="Alexander Bunka" userId="fb74bac67fc9bd09" providerId="LiveId" clId="{664A35E8-537D-4726-A613-4940A7DE6918}" dt="2022-02-15T20:52:36.900" v="1050" actId="338"/>
          <ac:grpSpMkLst>
            <pc:docMk/>
            <pc:sldMk cId="908702002" sldId="271"/>
            <ac:grpSpMk id="13" creationId="{5D6A55B5-73EF-4811-9337-D2E441A01941}"/>
          </ac:grpSpMkLst>
        </pc:grpChg>
        <pc:picChg chg="add del mod">
          <ac:chgData name="Alexander Bunka" userId="fb74bac67fc9bd09" providerId="LiveId" clId="{664A35E8-537D-4726-A613-4940A7DE6918}" dt="2022-02-15T20:53:18.472" v="1076" actId="21"/>
          <ac:picMkLst>
            <pc:docMk/>
            <pc:sldMk cId="908702002" sldId="271"/>
            <ac:picMk id="7" creationId="{D2A295D7-56FC-4A26-91E2-16C9CF164816}"/>
          </ac:picMkLst>
        </pc:picChg>
        <pc:picChg chg="add del mod">
          <ac:chgData name="Alexander Bunka" userId="fb74bac67fc9bd09" providerId="LiveId" clId="{664A35E8-537D-4726-A613-4940A7DE6918}" dt="2022-02-15T20:53:41.976" v="1081" actId="21"/>
          <ac:picMkLst>
            <pc:docMk/>
            <pc:sldMk cId="908702002" sldId="271"/>
            <ac:picMk id="8" creationId="{F84394EF-0A7A-4DD1-81FA-5918910A4186}"/>
          </ac:picMkLst>
        </pc:picChg>
      </pc:sldChg>
      <pc:sldChg chg="delSp modSp new mod">
        <pc:chgData name="Alexander Bunka" userId="fb74bac67fc9bd09" providerId="LiveId" clId="{664A35E8-537D-4726-A613-4940A7DE6918}" dt="2022-02-15T22:36:43.187" v="1847" actId="478"/>
        <pc:sldMkLst>
          <pc:docMk/>
          <pc:sldMk cId="1337091134" sldId="271"/>
        </pc:sldMkLst>
        <pc:spChg chg="mod">
          <ac:chgData name="Alexander Bunka" userId="fb74bac67fc9bd09" providerId="LiveId" clId="{664A35E8-537D-4726-A613-4940A7DE6918}" dt="2022-02-15T22:36:39.049" v="1846" actId="20577"/>
          <ac:spMkLst>
            <pc:docMk/>
            <pc:sldMk cId="1337091134" sldId="271"/>
            <ac:spMk id="2" creationId="{7C280521-61F1-4DD3-B375-E775071573E6}"/>
          </ac:spMkLst>
        </pc:spChg>
        <pc:spChg chg="del">
          <ac:chgData name="Alexander Bunka" userId="fb74bac67fc9bd09" providerId="LiveId" clId="{664A35E8-537D-4726-A613-4940A7DE6918}" dt="2022-02-15T22:36:43.187" v="1847" actId="478"/>
          <ac:spMkLst>
            <pc:docMk/>
            <pc:sldMk cId="1337091134" sldId="271"/>
            <ac:spMk id="3" creationId="{5E9E7969-9F33-4AEC-A066-37DE0238945E}"/>
          </ac:spMkLst>
        </pc:spChg>
      </pc:sldChg>
      <pc:sldChg chg="add ord">
        <pc:chgData name="Alexander Bunka" userId="fb74bac67fc9bd09" providerId="LiveId" clId="{664A35E8-537D-4726-A613-4940A7DE6918}" dt="2022-02-15T23:09:39.206" v="2541"/>
        <pc:sldMkLst>
          <pc:docMk/>
          <pc:sldMk cId="3078524942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094FA-D911-47D8-AA97-1382748AADC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DF0A-71C4-4C23-913C-3414AB24E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1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-Try not to spend too long on the intro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DF0A-71C4-4C23-913C-3414AB24E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21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-5 tests used to eliminate issues with each other. Fig. shows how the three s/b tests clean up one after the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DF0A-71C4-4C23-913C-3414AB24E3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0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NumTrk</a:t>
            </a:r>
            <a:r>
              <a:rPr lang="en-US" dirty="0"/>
              <a:t> is very good for outlining the likelihood function</a:t>
            </a:r>
          </a:p>
          <a:p>
            <a:r>
              <a:rPr lang="en-US" dirty="0"/>
              <a:t>-physics explanation for each variable (why would this var show good separation)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DF0A-71C4-4C23-913C-3414AB24E3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3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-cover the different properties of quark/gluon jets. Penetration, number particles, width…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DF0A-71C4-4C23-913C-3414AB24E3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calorimeters are calibrated to EM scale by test beams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DF0A-71C4-4C23-913C-3414AB24E3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4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-Why the dijet is needed</a:t>
            </a:r>
          </a:p>
          <a:p>
            <a:r>
              <a:rPr lang="en-US" dirty="0"/>
              <a:t>-how we go from topologies to quarks/gluons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DF0A-71C4-4C23-913C-3414AB24E3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0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primary goal: quark vs gluon response.</a:t>
            </a:r>
          </a:p>
          <a:p>
            <a:r>
              <a:rPr lang="en-US" dirty="0"/>
              <a:t>-The primary problem: </a:t>
            </a:r>
            <a:r>
              <a:rPr lang="en-US" dirty="0" err="1"/>
              <a:t>dijets</a:t>
            </a:r>
            <a:r>
              <a:rPr lang="en-US" dirty="0"/>
              <a:t> cannot be calibrated as easily as jet plus reference.</a:t>
            </a:r>
          </a:p>
          <a:p>
            <a:r>
              <a:rPr lang="en-US" dirty="0"/>
              <a:t>-A basic explanation of calibrating jets, can’t really dive into MPF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DF0A-71C4-4C23-913C-3414AB24E3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-Outlining the 2016 method.</a:t>
            </a:r>
          </a:p>
          <a:p>
            <a:r>
              <a:rPr lang="en-US" dirty="0"/>
              <a:t>-specify that the first portion is done with MC, then </a:t>
            </a:r>
            <a:r>
              <a:rPr lang="en-US" dirty="0" err="1"/>
              <a:t>th</a:t>
            </a:r>
            <a:endParaRPr lang="en-US" dirty="0"/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Doing this in MC, where response is known, allows us to create a “look-up table” to use in determining the response in data.</a:t>
            </a:r>
          </a:p>
          <a:p>
            <a:r>
              <a:rPr lang="en-US" dirty="0"/>
              <a:t>e later portion with data using the resp V like as a reference for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DF0A-71C4-4C23-913C-3414AB24E3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5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-lots of good examples for highly correlated: width/trackwidth EMB1F/EMB1O… best anti correlated is TILEB1O/TILEB2O</a:t>
            </a:r>
          </a:p>
          <a:p>
            <a:r>
              <a:rPr lang="en-US" dirty="0"/>
              <a:t>-between this and next: clarify that we are not just picking the top six of what's left, but that in many bins only 6 remain.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DF0A-71C4-4C23-913C-3414AB24E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7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DF0A-71C4-4C23-913C-3414AB24E3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1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mentioned run 1 vs 2 earlier, will the increase in data lower the uncertainties?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DF0A-71C4-4C23-913C-3414AB24E3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8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18178B-1FD3-48D7-8C0C-2AA9535EE0C2}"/>
              </a:ext>
            </a:extLst>
          </p:cNvPr>
          <p:cNvSpPr/>
          <p:nvPr userDrawn="1"/>
        </p:nvSpPr>
        <p:spPr>
          <a:xfrm>
            <a:off x="1143000" y="1911017"/>
            <a:ext cx="6858000" cy="1892965"/>
          </a:xfrm>
          <a:prstGeom prst="roundRect">
            <a:avLst/>
          </a:prstGeom>
          <a:solidFill>
            <a:srgbClr val="0B8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80228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10E5-CDCA-4905-A431-374DD072DDDE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1E0C846-BE5A-4779-B02C-20E4663A4C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2171763"/>
            <a:ext cx="6858000" cy="802285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22B560F-10CD-487F-93EC-597C668312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5338" y="401306"/>
            <a:ext cx="7448550" cy="304271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Meeting/Conference name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2F3867-2DB3-4269-B8A6-DA00EACDF9D8}"/>
              </a:ext>
            </a:extLst>
          </p:cNvPr>
          <p:cNvSpPr txBox="1"/>
          <p:nvPr userDrawn="1"/>
        </p:nvSpPr>
        <p:spPr>
          <a:xfrm>
            <a:off x="795338" y="29333"/>
            <a:ext cx="74485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Alex Bunka</a:t>
            </a:r>
          </a:p>
        </p:txBody>
      </p:sp>
    </p:spTree>
    <p:extLst>
      <p:ext uri="{BB962C8B-B14F-4D97-AF65-F5344CB8AC3E}">
        <p14:creationId xmlns:p14="http://schemas.microsoft.com/office/powerpoint/2010/main" val="15458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D4CF-64EF-4F06-A4AE-EA2F19459C06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C05-0BBB-495A-BBE4-B9CC15D7BE1C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3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28675"/>
            <a:ext cx="7886700" cy="3938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60C04040-E98C-4365-AC55-34871B4049C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E75DFB8-9F7F-4768-9453-63D2864D9B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2A5453-7E9C-4E04-86DC-44CDF92A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18"/>
            <a:ext cx="7886700" cy="8296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770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E2-B215-40FF-9754-8936F5B01176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BE23-736D-46F9-A2EA-46D826E28511}" type="datetime1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6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298-C73B-4858-8F4B-DAC72FF4CF8E}" type="datetime1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4CD9-F9AD-43EC-BBD7-7937E9C22B52}" type="datetime1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2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E510-6943-41AB-9598-B3CF24E9C091}" type="datetime1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0F2D-C796-4945-A1E0-806F0D3D2F81}" type="datetime1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4DCD-8E9B-48AA-BBF1-48BF239416FE}" type="datetime1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3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9C8300-7BA0-44B1-8333-26F455042739}"/>
              </a:ext>
            </a:extLst>
          </p:cNvPr>
          <p:cNvSpPr/>
          <p:nvPr userDrawn="1"/>
        </p:nvSpPr>
        <p:spPr>
          <a:xfrm>
            <a:off x="0" y="5259916"/>
            <a:ext cx="9144000" cy="455084"/>
          </a:xfrm>
          <a:prstGeom prst="rect">
            <a:avLst/>
          </a:prstGeom>
          <a:solidFill>
            <a:srgbClr val="0B8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46384C-FA1C-4BFC-9ED2-48673ADCFE5D}"/>
              </a:ext>
            </a:extLst>
          </p:cNvPr>
          <p:cNvSpPr/>
          <p:nvPr userDrawn="1"/>
        </p:nvSpPr>
        <p:spPr>
          <a:xfrm>
            <a:off x="628650" y="0"/>
            <a:ext cx="7886700" cy="814388"/>
          </a:xfrm>
          <a:prstGeom prst="rect">
            <a:avLst/>
          </a:prstGeom>
          <a:solidFill>
            <a:srgbClr val="B5111B"/>
          </a:solidFill>
          <a:ln>
            <a:solidFill>
              <a:srgbClr val="B51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-1018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0661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6EBF36C4-96CF-4472-AC94-945762A0499F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E75DFB8-9F7F-4768-9453-63D2864D9B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331B1-2036-4F20-8415-5759DD3C9AA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659477"/>
            <a:ext cx="1198842" cy="599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C70E6-021B-47B5-8D05-53A0EED4515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45158" y="4639939"/>
            <a:ext cx="1198842" cy="60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2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126-6708/2008/04/063" TargetMode="External"/><Relationship Id="rId2" Type="http://schemas.openxmlformats.org/officeDocument/2006/relationships/hyperlink" Target="http://arxiv.org/abs/2007.0264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ds.cern.ch/record/220020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ubtitle 49">
            <a:extLst>
              <a:ext uri="{FF2B5EF4-FFF2-40B4-BE49-F238E27FC236}">
                <a16:creationId xmlns:a16="http://schemas.microsoft.com/office/drawing/2014/main" id="{58E3421C-B465-4814-B3E2-59CF55DFA1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Winter Nuclear and Particle Physics Conference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10E65-BBE3-44B1-96A5-854C022D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</p:spPr>
        <p:txBody>
          <a:bodyPr/>
          <a:lstStyle/>
          <a:p>
            <a:fld id="{01B1548D-E6C2-431E-8A06-E88989EFC794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282C9-1A91-48D5-83C4-12333C7F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</p:spPr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88F7-629E-466C-8326-C887EC17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/>
          <a:p>
            <a:fld id="{1E75DFB8-9F7F-4768-9453-63D2864D9BE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7B9CDBD-56FF-43A7-B845-9CCABDA0E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Quark/Gluon Jet Response from different Event Topologies at ATLAS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445B7E7E-781E-47AA-8322-AB4FC8E7DA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Simon Fraser University/The ATLAS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37664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B58484-EADF-48EE-BFB2-1160115C9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8675"/>
            <a:ext cx="7886700" cy="36338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Response of quark- and gluon-initiated jets can be determined from the responses of different event types.</a:t>
            </a:r>
          </a:p>
          <a:p>
            <a:pPr lvl="1"/>
            <a:r>
              <a:rPr lang="en-US" dirty="0"/>
              <a:t>Jet variables used to create a reference in dijet events</a:t>
            </a:r>
          </a:p>
          <a:p>
            <a:pPr lvl="1"/>
            <a:r>
              <a:rPr lang="en-US" dirty="0"/>
              <a:t>All event types calibrated to get response</a:t>
            </a:r>
          </a:p>
          <a:p>
            <a:r>
              <a:rPr lang="en-US" dirty="0"/>
              <a:t>From event responses and particle fractions, determine quark and gluon jet responses.</a:t>
            </a:r>
          </a:p>
          <a:p>
            <a:r>
              <a:rPr lang="en-US" dirty="0"/>
              <a:t>In the process of plotting likelihood against response to determine correction factors.</a:t>
            </a:r>
          </a:p>
          <a:p>
            <a:r>
              <a:rPr lang="en-US"/>
              <a:t>Variation </a:t>
            </a:r>
            <a:r>
              <a:rPr lang="en-US" dirty="0"/>
              <a:t>of correlation and response gave large uncertainty to previous work, can it be improved?</a:t>
            </a:r>
          </a:p>
          <a:p>
            <a:r>
              <a:rPr lang="en-US" dirty="0"/>
              <a:t>Good results could improve ATLAS analyses and help with understanding of QCD.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4BDD1-F443-4C71-9DF0-BED7C6D6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040-E98C-4365-AC55-34871B4049C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D6E41-0FB3-4F91-B2F0-E6787A2E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3E061-F565-4123-BC27-33B32748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ADDAA7-D91D-4677-A0D5-D562C45C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Summary/Next steps</a:t>
            </a:r>
          </a:p>
        </p:txBody>
      </p:sp>
    </p:spTree>
    <p:extLst>
      <p:ext uri="{BB962C8B-B14F-4D97-AF65-F5344CB8AC3E}">
        <p14:creationId xmlns:p14="http://schemas.microsoft.com/office/powerpoint/2010/main" val="31376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EB6016-34F6-4818-9713-A1CF35A90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900" dirty="0">
                <a:effectLst/>
              </a:rPr>
              <a:t>[1] ATLAS Collaboration. “Jet Energy Scale and Resolution Measured in Proton-Proton Collisions at $\sqrt{s}=13$ </a:t>
            </a:r>
            <a:r>
              <a:rPr lang="en-CA" sz="1900" dirty="0" err="1">
                <a:effectLst/>
              </a:rPr>
              <a:t>TeV</a:t>
            </a:r>
            <a:r>
              <a:rPr lang="en-CA" sz="1900" dirty="0">
                <a:effectLst/>
              </a:rPr>
              <a:t> with the ATLAS Detector.” </a:t>
            </a:r>
            <a:r>
              <a:rPr lang="en-CA" sz="1900" i="1" dirty="0">
                <a:effectLst/>
              </a:rPr>
              <a:t>ArXiv:2007.02645 [Hep-Ex]</a:t>
            </a:r>
            <a:r>
              <a:rPr lang="en-CA" sz="1900" dirty="0">
                <a:effectLst/>
              </a:rPr>
              <a:t>, July 6, 2020. </a:t>
            </a:r>
            <a:r>
              <a:rPr lang="en-CA" sz="1900" dirty="0">
                <a:effectLst/>
                <a:hlinkClick r:id="rId2"/>
              </a:rPr>
              <a:t>http://arxiv.org/abs/2007.02645</a:t>
            </a:r>
            <a:r>
              <a:rPr lang="en-CA" sz="1900" dirty="0">
                <a:effectLst/>
              </a:rPr>
              <a:t>.</a:t>
            </a:r>
          </a:p>
          <a:p>
            <a:r>
              <a:rPr lang="en-US" sz="1900" dirty="0">
                <a:effectLst/>
              </a:rPr>
              <a:t>[2] </a:t>
            </a:r>
            <a:r>
              <a:rPr lang="en-US" sz="1900" dirty="0" err="1">
                <a:effectLst/>
              </a:rPr>
              <a:t>Cacciari</a:t>
            </a:r>
            <a:r>
              <a:rPr lang="en-US" sz="1900" dirty="0">
                <a:effectLst/>
              </a:rPr>
              <a:t>, Matteo, Gavin P Salam, and Gregory </a:t>
            </a:r>
            <a:r>
              <a:rPr lang="en-US" sz="1900" dirty="0" err="1">
                <a:effectLst/>
              </a:rPr>
              <a:t>Soyez</a:t>
            </a:r>
            <a:r>
              <a:rPr lang="en-US" sz="1900" dirty="0">
                <a:effectLst/>
              </a:rPr>
              <a:t>. “The Anti- </a:t>
            </a:r>
            <a:r>
              <a:rPr lang="en-US" sz="1900" i="1" dirty="0">
                <a:effectLst/>
              </a:rPr>
              <a:t>k</a:t>
            </a:r>
            <a:r>
              <a:rPr lang="en-US" sz="1900" dirty="0">
                <a:effectLst/>
              </a:rPr>
              <a:t> </a:t>
            </a:r>
            <a:r>
              <a:rPr lang="en-US" sz="1900" i="1" baseline="-25000" dirty="0">
                <a:effectLst/>
              </a:rPr>
              <a:t>t</a:t>
            </a:r>
            <a:r>
              <a:rPr lang="en-US" sz="1900" baseline="-25000" dirty="0">
                <a:effectLst/>
              </a:rPr>
              <a:t> </a:t>
            </a:r>
            <a:r>
              <a:rPr lang="en-US" sz="1900" dirty="0">
                <a:effectLst/>
              </a:rPr>
              <a:t>Jet Clustering Algorithm.” </a:t>
            </a:r>
            <a:r>
              <a:rPr lang="en-US" sz="1900" i="1" dirty="0">
                <a:effectLst/>
              </a:rPr>
              <a:t>Journal of High Energy Physics</a:t>
            </a:r>
            <a:r>
              <a:rPr lang="en-US" sz="1900" dirty="0">
                <a:effectLst/>
              </a:rPr>
              <a:t> 2008, no. 04 (April 16, 2008): 063–063. </a:t>
            </a:r>
            <a:r>
              <a:rPr lang="en-US" sz="1900" dirty="0">
                <a:effectLst/>
                <a:hlinkClick r:id="rId3"/>
              </a:rPr>
              <a:t>https://doi.org/10.1088/1126-6708/2008/04/063</a:t>
            </a:r>
            <a:r>
              <a:rPr lang="en-US" sz="1900" dirty="0">
                <a:effectLst/>
              </a:rPr>
              <a:t>.</a:t>
            </a:r>
          </a:p>
          <a:p>
            <a:r>
              <a:rPr lang="en-CA" sz="1900" dirty="0">
                <a:effectLst/>
              </a:rPr>
              <a:t>[3] Singh, Sundeep. “Determining the Jet Energy Scale for ATLAS in the </a:t>
            </a:r>
            <a:r>
              <a:rPr lang="en-CA" sz="1900" dirty="0" err="1">
                <a:effectLst/>
              </a:rPr>
              <a:t>Z+Jet</a:t>
            </a:r>
            <a:r>
              <a:rPr lang="en-CA" sz="1900" dirty="0">
                <a:effectLst/>
              </a:rPr>
              <a:t> Channel.” MSc Thesis, Simon Fraser University, 2020.</a:t>
            </a:r>
          </a:p>
          <a:p>
            <a:r>
              <a:rPr lang="en-CA" sz="1900" dirty="0"/>
              <a:t>[4] </a:t>
            </a:r>
            <a:r>
              <a:rPr lang="en-CA" sz="1900" dirty="0" err="1"/>
              <a:t>Beare</a:t>
            </a:r>
            <a:r>
              <a:rPr lang="en-CA" sz="1900" dirty="0"/>
              <a:t>, James W. “Reconstructing a Quark and Gluon Jet Response at ATLAS.” MSc Thesis, Simon Fraser University, 2016.</a:t>
            </a:r>
          </a:p>
          <a:p>
            <a:r>
              <a:rPr lang="en-CA" sz="1900" dirty="0">
                <a:effectLst/>
              </a:rPr>
              <a:t>[5] ATLAS Collaboration. “Discrimination of Light Quark and Gluon Jets in $pp$ collisions at $\sqrt{s} = 8$ </a:t>
            </a:r>
            <a:r>
              <a:rPr lang="en-CA" sz="1900" dirty="0" err="1">
                <a:effectLst/>
              </a:rPr>
              <a:t>TeV</a:t>
            </a:r>
            <a:r>
              <a:rPr lang="en-CA" sz="1900" dirty="0">
                <a:effectLst/>
              </a:rPr>
              <a:t> with the ATLAS Detector.” July 2016. </a:t>
            </a:r>
            <a:r>
              <a:rPr lang="en-CA" sz="1900" dirty="0">
                <a:effectLst/>
                <a:hlinkClick r:id="rId4"/>
              </a:rPr>
              <a:t>http://cds.cern.ch/record/2200202 </a:t>
            </a:r>
            <a:endParaRPr lang="en-CA" sz="1900" dirty="0">
              <a:effectLst/>
            </a:endParaRP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8F6D3-8FF0-4319-B439-BDC11261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040-E98C-4365-AC55-34871B4049C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51974-C5EF-44B1-AB81-A7051714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395EB-85AF-4B84-8120-B0AC5879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87C93A-AE00-4FB5-92D7-810084F9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81521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0521-61F1-4DD3-B375-E7750715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A0A2A-1138-441A-B364-D9491F53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44E2-B215-40FF-9754-8936F5B01176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8D18F-4992-4B3E-A2E7-FD925FBF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7E68D-7F08-4D40-8BC1-23CAFABB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D1B894-2387-4B28-AD69-B8902613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17849"/>
            <a:ext cx="3874168" cy="38566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High/Low response cut is somewhat arbitrary, vary and repeat.</a:t>
            </a:r>
          </a:p>
          <a:p>
            <a:r>
              <a:rPr lang="en-US" dirty="0"/>
              <a:t>Five statistical test to determine most separated variables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IP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SWIP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IEWSB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Mean </a:t>
            </a:r>
            <a:r>
              <a:rPr lang="en-US" dirty="0" err="1"/>
              <a:t>Asymm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Chi2</a:t>
            </a:r>
          </a:p>
          <a:p>
            <a:r>
              <a:rPr lang="en-US" dirty="0"/>
              <a:t>Ex: </a:t>
            </a:r>
            <a:r>
              <a:rPr lang="en-US" dirty="0" err="1"/>
              <a:t>EMBFrac</a:t>
            </a:r>
            <a:r>
              <a:rPr lang="en-US" dirty="0"/>
              <a:t> is the portion of jet energy deposited in the EM barrel. The high scoring region of the variable changes with different tests.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9C3A9-15EE-4CBD-B959-C944E65B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040-E98C-4365-AC55-34871B4049C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2C428-C2A0-48A4-816C-A3FB4A60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WNPPC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75918-B089-4E79-977F-EC5CEB8B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1ED640-1166-406D-8796-DA07C509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695DC-19B1-4132-BE43-311062DAB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769" y="948224"/>
            <a:ext cx="4812630" cy="3795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22146A-B46A-44F8-B9D3-660D9B2B1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768" y="4362565"/>
            <a:ext cx="1838582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8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B3B1D-300F-4300-8534-6BC3FEA4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9149"/>
            <a:ext cx="3666624" cy="3466599"/>
          </a:xfrm>
        </p:spPr>
        <p:txBody>
          <a:bodyPr/>
          <a:lstStyle/>
          <a:p>
            <a:r>
              <a:rPr lang="en-US" dirty="0"/>
              <a:t>Example: High response &gt;= 0.95, Low &lt;= 0.75, Correlation cut </a:t>
            </a:r>
            <a:r>
              <a:rPr lang="en-US" u="sng" dirty="0"/>
              <a:t>+</a:t>
            </a:r>
            <a:r>
              <a:rPr lang="en-US" dirty="0"/>
              <a:t> 0.4</a:t>
            </a:r>
          </a:p>
          <a:p>
            <a:r>
              <a:rPr lang="en-US" dirty="0"/>
              <a:t>Top 6 variables, reco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260-310: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NumTrkPt1000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err="1"/>
              <a:t>MostELayer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 err="1"/>
              <a:t>EndLayer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EMB1Frac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TrackPt1000Frac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TILEB2OverTILE</a:t>
            </a:r>
          </a:p>
          <a:p>
            <a:pPr marL="6858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F77A2-9976-4CE6-A928-915D9F2C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040-E98C-4365-AC55-34871B4049C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F8B27-2875-42C6-9755-91D06732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0BAE3-8783-462C-B34F-99D6818E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749DAF-4600-4F9C-881D-5E01C24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“Final List”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07FAB5-71C1-43F9-AF57-97CED6D16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28675"/>
            <a:ext cx="4572000" cy="2147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6A4B06-0E04-40D1-8DC0-11401C37F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76310"/>
            <a:ext cx="4572000" cy="2147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28C797-C70F-4714-A396-BCB8AA7A3734}"/>
              </a:ext>
            </a:extLst>
          </p:cNvPr>
          <p:cNvSpPr/>
          <p:nvPr/>
        </p:nvSpPr>
        <p:spPr>
          <a:xfrm>
            <a:off x="5872163" y="1009149"/>
            <a:ext cx="519112" cy="12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51B47-1C79-4F2B-8CF9-ABE69450F2DD}"/>
              </a:ext>
            </a:extLst>
          </p:cNvPr>
          <p:cNvSpPr txBox="1"/>
          <p:nvPr/>
        </p:nvSpPr>
        <p:spPr>
          <a:xfrm>
            <a:off x="5808943" y="940507"/>
            <a:ext cx="1621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Work in progress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60A82D-5566-4517-B8C0-13FE1B906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495" y="3165508"/>
            <a:ext cx="1534286" cy="1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2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B0F26C-AE3E-4F1F-A1EE-F0881A404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9546"/>
            <a:ext cx="4572000" cy="290472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CA43E0-0E01-49A3-87F7-86ABA3A9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8675"/>
            <a:ext cx="7886700" cy="1841697"/>
          </a:xfrm>
        </p:spPr>
        <p:txBody>
          <a:bodyPr>
            <a:normAutofit/>
          </a:bodyPr>
          <a:lstStyle/>
          <a:p>
            <a:r>
              <a:rPr lang="en-US" dirty="0"/>
              <a:t>The largest general purpose particle detector at the LHC.</a:t>
            </a:r>
          </a:p>
          <a:p>
            <a:r>
              <a:rPr lang="en-US" dirty="0"/>
              <a:t>Inner detector for tracking, </a:t>
            </a:r>
            <a:r>
              <a:rPr lang="en-US" b="1" dirty="0"/>
              <a:t>Calorimeters</a:t>
            </a:r>
            <a:r>
              <a:rPr lang="en-US" dirty="0"/>
              <a:t> for energy measurement, outer muon spectrometer.</a:t>
            </a:r>
          </a:p>
          <a:p>
            <a:r>
              <a:rPr lang="en-US" dirty="0"/>
              <a:t>Jets can be defined from the calorimeter, or from a combination of the calorimeter and the tracker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DBFEE-4323-4B65-909E-181B8BF2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C49B-B69F-4578-885F-1534BFDF3A52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75F88-992D-4865-849C-3E156BAC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Quark/Gluon Response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875F7-31B2-406D-A7A0-99879701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08ABB1-0103-43FA-9BD5-2479BB86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18"/>
            <a:ext cx="7886700" cy="826940"/>
          </a:xfrm>
        </p:spPr>
        <p:txBody>
          <a:bodyPr/>
          <a:lstStyle/>
          <a:p>
            <a:r>
              <a:rPr lang="en-US" dirty="0"/>
              <a:t>ATLAS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5002EF-AF50-4E0E-90C9-E8A892651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297553"/>
            <a:ext cx="3657600" cy="29667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BC0596-68DD-4A21-8545-06DA517A9D57}"/>
              </a:ext>
            </a:extLst>
          </p:cNvPr>
          <p:cNvSpPr txBox="1"/>
          <p:nvPr/>
        </p:nvSpPr>
        <p:spPr>
          <a:xfrm>
            <a:off x="5425661" y="5081515"/>
            <a:ext cx="2644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Joao </a:t>
            </a:r>
            <a:r>
              <a:rPr lang="en-US" sz="800" dirty="0" err="1">
                <a:solidFill>
                  <a:schemeClr val="bg1"/>
                </a:solidFill>
              </a:rPr>
              <a:t>Pequenao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0950AA-3155-4E16-BA51-40B12E1B7F44}"/>
              </a:ext>
            </a:extLst>
          </p:cNvPr>
          <p:cNvSpPr txBox="1"/>
          <p:nvPr/>
        </p:nvSpPr>
        <p:spPr>
          <a:xfrm>
            <a:off x="-72976" y="5065172"/>
            <a:ext cx="2644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Joao </a:t>
            </a:r>
            <a:r>
              <a:rPr lang="en-US" sz="800" dirty="0" err="1"/>
              <a:t>Pequenao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11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B475-86CF-4582-A148-6F4AB581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18"/>
            <a:ext cx="7886700" cy="824648"/>
          </a:xfrm>
        </p:spPr>
        <p:txBody>
          <a:bodyPr/>
          <a:lstStyle/>
          <a:p>
            <a:r>
              <a:rPr lang="en-US" dirty="0"/>
              <a:t>Jets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11014-0110-449A-837E-0ABBBD52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7892"/>
            <a:ext cx="3281613" cy="33711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QCD confinement: </a:t>
            </a:r>
            <a:r>
              <a:rPr lang="en-US" dirty="0" err="1"/>
              <a:t>partons</a:t>
            </a:r>
            <a:r>
              <a:rPr lang="en-US" dirty="0"/>
              <a:t> produced in collisions have color charge, which cannot exist freely.</a:t>
            </a:r>
          </a:p>
          <a:p>
            <a:r>
              <a:rPr lang="en-US" dirty="0"/>
              <a:t>Iterative quark/gluon production, combine to form color neutral streams of hadrons, called jets.</a:t>
            </a:r>
          </a:p>
          <a:p>
            <a:r>
              <a:rPr lang="en-US" dirty="0"/>
              <a:t>Jets can originate from quarks or gluons; Different width, depth, particle count and particle energy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912B8-A96A-4AD5-88BE-EC8B3ACF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E908-07F3-4EC0-AB37-01DA6F6475F5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9B87E-6739-4158-AA80-AE41F365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37B116-14F1-4F99-A27B-F178D847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A17B9-BCE4-4905-B8B5-F5C581FA8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263" y="831206"/>
            <a:ext cx="3232327" cy="2769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542690-497E-44A6-99B2-7154A668A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600" y="2932871"/>
            <a:ext cx="3593970" cy="22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4F40C1D-1E29-43FD-9D30-9E6ECDDE2E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28676"/>
                <a:ext cx="7886700" cy="22393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Calorimeters do not see all the energy from jets:</a:t>
                </a:r>
              </a:p>
              <a:p>
                <a:pPr lvl="1"/>
                <a:r>
                  <a:rPr lang="en-US" dirty="0"/>
                  <a:t>The energy used to break nuclear bonds is </a:t>
                </a:r>
                <a:r>
                  <a:rPr lang="en-US" i="1" dirty="0"/>
                  <a:t>fundamentally invisible </a:t>
                </a:r>
                <a:r>
                  <a:rPr lang="en-US" dirty="0"/>
                  <a:t>to the detector (hadronic/strong interactions).</a:t>
                </a:r>
              </a:p>
              <a:p>
                <a:pPr lvl="1"/>
                <a:r>
                  <a:rPr lang="en-US" dirty="0"/>
                  <a:t>EM particles are well measured.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𝑅𝑒𝑠𝑝𝑜𝑛𝑠𝑒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𝑀𝑒𝑎𝑠𝑢𝑟𝑒𝑑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𝑇𝑟𝑢𝑡h</m:t>
                    </m:r>
                  </m:oMath>
                </a14:m>
                <a:r>
                  <a:rPr lang="en-US" dirty="0"/>
                  <a:t>: &lt;1 for jets, ~1 for EM particles.</a:t>
                </a:r>
              </a:p>
              <a:p>
                <a:r>
                  <a:rPr lang="en-US" dirty="0"/>
                  <a:t>Transverse momentum must balance! Calibrate a jet against a well-defined reference.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4F40C1D-1E29-43FD-9D30-9E6ECDDE2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28676"/>
                <a:ext cx="7886700" cy="2239378"/>
              </a:xfrm>
              <a:blipFill>
                <a:blip r:embed="rId3"/>
                <a:stretch>
                  <a:fillRect l="-773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4D427-F856-4E8B-B90D-DE31FA97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040-E98C-4365-AC55-34871B4049C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EB458-51D6-4DC3-82E5-1AD15647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76E3A-2F00-4135-9DD2-2E562ADE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456E1E-6E9B-4A1B-92A0-9362DDED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7168BF-F6F2-45A3-8E66-9301176F2782}"/>
              </a:ext>
            </a:extLst>
          </p:cNvPr>
          <p:cNvGrpSpPr/>
          <p:nvPr/>
        </p:nvGrpSpPr>
        <p:grpSpPr>
          <a:xfrm>
            <a:off x="4501274" y="2758440"/>
            <a:ext cx="4970386" cy="1876687"/>
            <a:chOff x="2847734" y="2857500"/>
            <a:chExt cx="4970386" cy="187668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54BFEF-0ADB-4FCE-8966-BF4EC1AC8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7734" y="2857500"/>
              <a:ext cx="3448531" cy="18766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7D9805-64BD-4867-A8B1-9E871CB1F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8950" y="4652534"/>
              <a:ext cx="576374" cy="81653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7337F8-60B9-45DD-915E-A83238A5FCF9}"/>
                </a:ext>
              </a:extLst>
            </p:cNvPr>
            <p:cNvCxnSpPr/>
            <p:nvPr/>
          </p:nvCxnSpPr>
          <p:spPr>
            <a:xfrm>
              <a:off x="6172200" y="3238500"/>
              <a:ext cx="502920" cy="2514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CC296B-3FA7-41E2-8CAC-6786421625EA}"/>
                </a:ext>
              </a:extLst>
            </p:cNvPr>
            <p:cNvSpPr txBox="1"/>
            <p:nvPr/>
          </p:nvSpPr>
          <p:spPr>
            <a:xfrm>
              <a:off x="6675120" y="3414036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Initiates Jet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C358D6-0E61-40BA-A787-636EB8AB6D1F}"/>
              </a:ext>
            </a:extLst>
          </p:cNvPr>
          <p:cNvSpPr txBox="1"/>
          <p:nvPr/>
        </p:nvSpPr>
        <p:spPr>
          <a:xfrm>
            <a:off x="716280" y="2991222"/>
            <a:ext cx="3966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quark/gluon have no transverse momentum.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Quark jet and reference object are “back-to-back in phi”, momentum must balance to 0</a:t>
            </a:r>
          </a:p>
        </p:txBody>
      </p:sp>
    </p:spTree>
    <p:extLst>
      <p:ext uri="{BB962C8B-B14F-4D97-AF65-F5344CB8AC3E}">
        <p14:creationId xmlns:p14="http://schemas.microsoft.com/office/powerpoint/2010/main" val="39890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707C8B-D53B-4F71-AE11-0D367370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8674"/>
            <a:ext cx="7886700" cy="9679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does the response of quark jets differ from that of gluon jets?</a:t>
            </a:r>
          </a:p>
          <a:p>
            <a:r>
              <a:rPr lang="en-US" dirty="0"/>
              <a:t>Compare different event topologies: determine event responses and particle fractions.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71D31-ED9B-42AD-8BC2-0E726834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040-E98C-4365-AC55-34871B4049C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E8822-6920-4735-AD31-F824367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49565-8C3A-4E95-8E31-0E90FC73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F9FDC7-EEE6-4D92-9EA9-983D1C1C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Quarks &amp; Gluons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86BECD-E14F-417E-A35F-2A5D6EBD1FD2}"/>
              </a:ext>
            </a:extLst>
          </p:cNvPr>
          <p:cNvGrpSpPr/>
          <p:nvPr/>
        </p:nvGrpSpPr>
        <p:grpSpPr>
          <a:xfrm>
            <a:off x="1547997" y="3244942"/>
            <a:ext cx="6185166" cy="2012724"/>
            <a:chOff x="1479417" y="3231824"/>
            <a:chExt cx="6185166" cy="201272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0FA73C4-349E-4864-9D60-BF7A73370E8D}"/>
                </a:ext>
              </a:extLst>
            </p:cNvPr>
            <p:cNvGrpSpPr/>
            <p:nvPr/>
          </p:nvGrpSpPr>
          <p:grpSpPr>
            <a:xfrm>
              <a:off x="1479417" y="3231824"/>
              <a:ext cx="6185166" cy="2012724"/>
              <a:chOff x="1335500" y="2426913"/>
              <a:chExt cx="6746771" cy="244993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045F8B5-E42A-47D4-973D-2E7E7A38F0CC}"/>
                  </a:ext>
                </a:extLst>
              </p:cNvPr>
              <p:cNvGrpSpPr/>
              <p:nvPr/>
            </p:nvGrpSpPr>
            <p:grpSpPr>
              <a:xfrm>
                <a:off x="1335500" y="2426913"/>
                <a:ext cx="6746771" cy="2449937"/>
                <a:chOff x="1335500" y="2426913"/>
                <a:chExt cx="6746771" cy="2449937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CBB6E0A9-59F7-43F9-BD14-B7DC01F14A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14640" y="2449213"/>
                  <a:ext cx="3367631" cy="2427637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4C52BBCD-C33B-45B5-AE3C-33305EE89E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35500" y="2426913"/>
                  <a:ext cx="3367630" cy="2427637"/>
                </a:xfrm>
                <a:prstGeom prst="rect">
                  <a:avLst/>
                </a:prstGeom>
              </p:spPr>
            </p:pic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45C239-B162-4290-875A-BDE27BD3421B}"/>
                  </a:ext>
                </a:extLst>
              </p:cNvPr>
              <p:cNvSpPr/>
              <p:nvPr/>
            </p:nvSpPr>
            <p:spPr>
              <a:xfrm>
                <a:off x="3276080" y="2699751"/>
                <a:ext cx="404602" cy="1562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91EDBB-3AA0-4721-AA3E-F8758BCBADA8}"/>
                  </a:ext>
                </a:extLst>
              </p:cNvPr>
              <p:cNvSpPr txBox="1"/>
              <p:nvPr/>
            </p:nvSpPr>
            <p:spPr>
              <a:xfrm>
                <a:off x="6371625" y="3054691"/>
                <a:ext cx="77955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err="1"/>
                  <a:t>Z+jet</a:t>
                </a:r>
                <a:endParaRPr lang="en-US" sz="1050" b="1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39217A-5A73-491C-9A55-ECBCBF1C3516}"/>
                  </a:ext>
                </a:extLst>
              </p:cNvPr>
              <p:cNvSpPr/>
              <p:nvPr/>
            </p:nvSpPr>
            <p:spPr>
              <a:xfrm>
                <a:off x="6394645" y="3115073"/>
                <a:ext cx="404602" cy="1562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0D70CF-142E-409D-B844-0A1AF3EAF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5985" y="5075390"/>
              <a:ext cx="1493293" cy="150838"/>
            </a:xfrm>
            <a:prstGeom prst="rect">
              <a:avLst/>
            </a:prstGeom>
          </p:spPr>
        </p:pic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D68B34-6CDB-4B69-B9C9-B25F3FE2986B}"/>
              </a:ext>
            </a:extLst>
          </p:cNvPr>
          <p:cNvCxnSpPr/>
          <p:nvPr/>
        </p:nvCxnSpPr>
        <p:spPr>
          <a:xfrm flipH="1">
            <a:off x="4086226" y="5252903"/>
            <a:ext cx="4067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037BFD-1574-403B-85DF-44B9854819FF}"/>
              </a:ext>
            </a:extLst>
          </p:cNvPr>
          <p:cNvGrpSpPr/>
          <p:nvPr/>
        </p:nvGrpSpPr>
        <p:grpSpPr>
          <a:xfrm>
            <a:off x="4407773" y="1617898"/>
            <a:ext cx="3614496" cy="1658302"/>
            <a:chOff x="4407773" y="1617898"/>
            <a:chExt cx="3614496" cy="1658302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973E328-F687-4F07-B86F-D0ED39C8D1B5}"/>
                </a:ext>
              </a:extLst>
            </p:cNvPr>
            <p:cNvSpPr/>
            <p:nvPr/>
          </p:nvSpPr>
          <p:spPr>
            <a:xfrm>
              <a:off x="4407773" y="2178404"/>
              <a:ext cx="733583" cy="399955"/>
            </a:xfrm>
            <a:prstGeom prst="rightArrow">
              <a:avLst>
                <a:gd name="adj1" fmla="val 50000"/>
                <a:gd name="adj2" fmla="val 5205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BF0E452-C688-4850-BB71-147E89EA0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1356" y="1617898"/>
              <a:ext cx="2880913" cy="8231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47FC38C-6A2E-478B-9E1A-E2D3D56CA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1356" y="2457554"/>
              <a:ext cx="2880912" cy="81864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81FFE424-594C-46FF-B033-E30D7D718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07" y="2558936"/>
            <a:ext cx="3471596" cy="3957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AF1604B-92A4-4404-A5C3-D46B1B81AE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" y="1869067"/>
            <a:ext cx="3434153" cy="399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12DF9-CEE1-42E0-AB50-FD236475DBC3}"/>
              </a:ext>
            </a:extLst>
          </p:cNvPr>
          <p:cNvSpPr txBox="1"/>
          <p:nvPr/>
        </p:nvSpPr>
        <p:spPr>
          <a:xfrm>
            <a:off x="90282" y="3348629"/>
            <a:ext cx="147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fractions from MC:</a:t>
            </a:r>
          </a:p>
        </p:txBody>
      </p:sp>
    </p:spTree>
    <p:extLst>
      <p:ext uri="{BB962C8B-B14F-4D97-AF65-F5344CB8AC3E}">
        <p14:creationId xmlns:p14="http://schemas.microsoft.com/office/powerpoint/2010/main" val="37631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BA09D-EF31-4C42-A8F0-8B0F5BC4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3118"/>
            <a:ext cx="7886700" cy="2028825"/>
          </a:xfrm>
        </p:spPr>
        <p:txBody>
          <a:bodyPr>
            <a:normAutofit/>
          </a:bodyPr>
          <a:lstStyle/>
          <a:p>
            <a:r>
              <a:rPr lang="en-US" dirty="0"/>
              <a:t>We saw how to get the response for Z/gamma + jets, but we also need it for Dijets. </a:t>
            </a:r>
          </a:p>
          <a:p>
            <a:r>
              <a:rPr lang="en-US" dirty="0"/>
              <a:t>No well-defined reference!</a:t>
            </a:r>
          </a:p>
          <a:p>
            <a:r>
              <a:rPr lang="en-US" dirty="0"/>
              <a:t>2016 study [4] used run 1 data to outline a method for correcting one of the jets (we benefit from the larger run 2 dataset).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2143D-EA7D-4665-9DB8-15CA37E2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040-E98C-4365-AC55-34871B4049C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F3944-0ECE-4DC8-B950-D3130A77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D61D5-6546-4B2D-BFBA-A5C60E49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4E55A8-9346-4093-BA74-74686FB7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FB81BC4-0011-42DC-8BF7-3C0227EAA4C6}"/>
              </a:ext>
            </a:extLst>
          </p:cNvPr>
          <p:cNvGrpSpPr/>
          <p:nvPr/>
        </p:nvGrpSpPr>
        <p:grpSpPr>
          <a:xfrm>
            <a:off x="735233" y="2430285"/>
            <a:ext cx="8025117" cy="981222"/>
            <a:chOff x="769446" y="2762877"/>
            <a:chExt cx="8025117" cy="9812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72DCB5-C9B5-4847-BF7B-06D6480CBBD4}"/>
                </a:ext>
              </a:extLst>
            </p:cNvPr>
            <p:cNvGrpSpPr/>
            <p:nvPr/>
          </p:nvGrpSpPr>
          <p:grpSpPr>
            <a:xfrm>
              <a:off x="1824166" y="2762877"/>
              <a:ext cx="6970397" cy="981222"/>
              <a:chOff x="1107903" y="1213081"/>
              <a:chExt cx="6970397" cy="981222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DC1F909-7E5B-41CA-B047-702B212959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4418" y="1668499"/>
                <a:ext cx="2717702" cy="1987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9A81571-3B08-4E72-BBD0-FEC720921271}"/>
                  </a:ext>
                </a:extLst>
              </p:cNvPr>
              <p:cNvGrpSpPr/>
              <p:nvPr/>
            </p:nvGrpSpPr>
            <p:grpSpPr>
              <a:xfrm>
                <a:off x="1107903" y="1213081"/>
                <a:ext cx="6970397" cy="981222"/>
                <a:chOff x="1107903" y="1213081"/>
                <a:chExt cx="6970397" cy="981222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7C767411-30D8-4FED-9A40-4E39C8F03E1E}"/>
                    </a:ext>
                  </a:extLst>
                </p:cNvPr>
                <p:cNvCxnSpPr/>
                <p:nvPr/>
              </p:nvCxnSpPr>
              <p:spPr>
                <a:xfrm>
                  <a:off x="4510585" y="2103224"/>
                  <a:ext cx="105087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F58A4B7-07A4-4EC1-9AB7-268A6C418A74}"/>
                    </a:ext>
                  </a:extLst>
                </p:cNvPr>
                <p:cNvGrpSpPr/>
                <p:nvPr/>
              </p:nvGrpSpPr>
              <p:grpSpPr>
                <a:xfrm>
                  <a:off x="1107903" y="1213081"/>
                  <a:ext cx="6970397" cy="981222"/>
                  <a:chOff x="1107903" y="1213081"/>
                  <a:chExt cx="6970397" cy="981222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53E7D03-A284-411D-B094-308F10F2B456}"/>
                      </a:ext>
                    </a:extLst>
                  </p:cNvPr>
                  <p:cNvSpPr txBox="1"/>
                  <p:nvPr/>
                </p:nvSpPr>
                <p:spPr>
                  <a:xfrm>
                    <a:off x="1107903" y="1456450"/>
                    <a:ext cx="289516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Z boson or </a:t>
                    </a:r>
                    <a:r>
                      <a:rPr lang="el-GR" dirty="0"/>
                      <a:t>γ</a:t>
                    </a:r>
                    <a:r>
                      <a:rPr lang="en-US" dirty="0"/>
                      <a:t> (reference)</a:t>
                    </a:r>
                  </a:p>
                </p:txBody>
              </p: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E32D227B-0365-460B-ACF5-A6394B57DEB3}"/>
                      </a:ext>
                    </a:extLst>
                  </p:cNvPr>
                  <p:cNvCxnSpPr/>
                  <p:nvPr/>
                </p:nvCxnSpPr>
                <p:spPr>
                  <a:xfrm>
                    <a:off x="1510230" y="1885750"/>
                    <a:ext cx="2785403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C7C7A2E-C85C-421A-9A47-F2B699BAFCF6}"/>
                      </a:ext>
                    </a:extLst>
                  </p:cNvPr>
                  <p:cNvSpPr txBox="1"/>
                  <p:nvPr/>
                </p:nvSpPr>
                <p:spPr>
                  <a:xfrm>
                    <a:off x="7044323" y="1236774"/>
                    <a:ext cx="103397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2"/>
                        </a:solidFill>
                      </a:rPr>
                      <a:t>Jet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4FD9A2B5-DBF1-4B58-8FD1-69760C7038C5}"/>
                      </a:ext>
                    </a:extLst>
                  </p:cNvPr>
                  <p:cNvSpPr txBox="1"/>
                  <p:nvPr/>
                </p:nvSpPr>
                <p:spPr>
                  <a:xfrm>
                    <a:off x="7002120" y="1646582"/>
                    <a:ext cx="103397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Recoil</a:t>
                    </a:r>
                  </a:p>
                </p:txBody>
              </p: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D475D4D7-77D0-4CC3-B7E5-09DFE1E3FC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28950" y="2093320"/>
                    <a:ext cx="903027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9BE54381-FF44-4911-894F-29502DA18D31}"/>
                      </a:ext>
                    </a:extLst>
                  </p:cNvPr>
                  <p:cNvGrpSpPr/>
                  <p:nvPr/>
                </p:nvGrpSpPr>
                <p:grpSpPr>
                  <a:xfrm>
                    <a:off x="4080681" y="1213081"/>
                    <a:ext cx="2921439" cy="981222"/>
                    <a:chOff x="4080681" y="1213081"/>
                    <a:chExt cx="2921439" cy="981222"/>
                  </a:xfrm>
                </p:grpSpPr>
                <p:cxnSp>
                  <p:nvCxnSpPr>
                    <p:cNvPr id="18" name="Straight Connector 17">
                      <a:extLst>
                        <a:ext uri="{FF2B5EF4-FFF2-40B4-BE49-F238E27FC236}">
                          <a16:creationId xmlns:a16="http://schemas.microsoft.com/office/drawing/2014/main" id="{F31B0B4E-F951-4FFE-B33B-5D00FA1EA54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284418" y="1213081"/>
                      <a:ext cx="2588456" cy="65414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D727966C-1431-40C0-BD2E-B8528B150E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84418" y="1343207"/>
                      <a:ext cx="2588456" cy="52402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BB52F0DE-EF36-4BC7-B308-7DDB6C3AEA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84418" y="1389749"/>
                      <a:ext cx="2717702" cy="47748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7FDF3AFC-622B-4CE6-B819-A51A9378CC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84418" y="1478173"/>
                      <a:ext cx="2588456" cy="38905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21E90F58-C417-4F9F-8AFE-8954A4A300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84418" y="1570111"/>
                      <a:ext cx="2717702" cy="29711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3CC1EF5A-17B1-4A18-B6C0-60B88DB81B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84418" y="1628489"/>
                      <a:ext cx="2717702" cy="23874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E9ABEE42-A44B-4048-BCD9-36A268B70D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84418" y="1718670"/>
                      <a:ext cx="2717702" cy="14855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>
                      <a:extLst>
                        <a:ext uri="{FF2B5EF4-FFF2-40B4-BE49-F238E27FC236}">
                          <a16:creationId xmlns:a16="http://schemas.microsoft.com/office/drawing/2014/main" id="{0018ECF0-8DE4-40D4-94B9-994E55DE29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84418" y="1792949"/>
                      <a:ext cx="2717702" cy="6566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7E014ABC-C792-40EE-880A-9572A49F52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284418" y="1867229"/>
                      <a:ext cx="2717702" cy="3704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D3B4096F-F0C0-412C-BE6E-45BDE59986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284418" y="1867229"/>
                      <a:ext cx="2717702" cy="13012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BFDA2FE7-DA6A-4839-A8E3-B74B85F812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284418" y="1867229"/>
                      <a:ext cx="2717702" cy="25914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EEAC552-3D60-4CA2-A6E7-98A4E7C356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284418" y="1866675"/>
                      <a:ext cx="2717702" cy="32762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CC732080-AACC-4BA3-8A81-70C3B7F9AE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1732" y="1350358"/>
                      <a:ext cx="189035" cy="73662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EE80E939-4B6C-49A7-9694-DCA94E227B80}"/>
                        </a:ext>
                      </a:extLst>
                    </p:cNvPr>
                    <p:cNvCxnSpPr>
                      <a:cxnSpLocks/>
                      <a:stCxn id="30" idx="4"/>
                    </p:cNvCxnSpPr>
                    <p:nvPr/>
                  </p:nvCxnSpPr>
                  <p:spPr>
                    <a:xfrm flipH="1" flipV="1">
                      <a:off x="4284418" y="1858616"/>
                      <a:ext cx="2341832" cy="2283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DD7FF6B2-CFC6-404D-A277-F1E101D343B0}"/>
                        </a:ext>
                      </a:extLst>
                    </p:cNvPr>
                    <p:cNvCxnSpPr>
                      <a:cxnSpLocks/>
                      <a:stCxn id="30" idx="0"/>
                    </p:cNvCxnSpPr>
                    <p:nvPr/>
                  </p:nvCxnSpPr>
                  <p:spPr>
                    <a:xfrm flipH="1">
                      <a:off x="4284418" y="1350358"/>
                      <a:ext cx="2341832" cy="51631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Explosion: 14 Points 32">
                      <a:extLst>
                        <a:ext uri="{FF2B5EF4-FFF2-40B4-BE49-F238E27FC236}">
                          <a16:creationId xmlns:a16="http://schemas.microsoft.com/office/drawing/2014/main" id="{FACBAFA6-185F-47C7-9AEE-D902C182D0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80681" y="1718670"/>
                      <a:ext cx="429904" cy="294927"/>
                    </a:xfrm>
                    <a:prstGeom prst="irregularSeal2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2EBA7B7-60AB-4EEB-9430-55BB02A8F146}"/>
                </a:ext>
              </a:extLst>
            </p:cNvPr>
            <p:cNvSpPr txBox="1"/>
            <p:nvPr/>
          </p:nvSpPr>
          <p:spPr>
            <a:xfrm>
              <a:off x="769446" y="3111486"/>
              <a:ext cx="857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“Easy”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0DAEC11-9B17-4933-9E35-2D46F52B568D}"/>
              </a:ext>
            </a:extLst>
          </p:cNvPr>
          <p:cNvGrpSpPr/>
          <p:nvPr/>
        </p:nvGrpSpPr>
        <p:grpSpPr>
          <a:xfrm>
            <a:off x="932583" y="3629384"/>
            <a:ext cx="6751587" cy="1299054"/>
            <a:chOff x="849600" y="3767106"/>
            <a:chExt cx="6751587" cy="129905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7F73397-D1FD-4606-A5C3-A28A358F533F}"/>
                </a:ext>
              </a:extLst>
            </p:cNvPr>
            <p:cNvGrpSpPr/>
            <p:nvPr/>
          </p:nvGrpSpPr>
          <p:grpSpPr>
            <a:xfrm>
              <a:off x="2015151" y="3767106"/>
              <a:ext cx="5586036" cy="1299054"/>
              <a:chOff x="1579857" y="3471786"/>
              <a:chExt cx="5586036" cy="1299054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A8E3F12-0FA6-498C-AA7B-7893707DB5DC}"/>
                  </a:ext>
                </a:extLst>
              </p:cNvPr>
              <p:cNvGrpSpPr/>
              <p:nvPr/>
            </p:nvGrpSpPr>
            <p:grpSpPr>
              <a:xfrm>
                <a:off x="4244454" y="3471786"/>
                <a:ext cx="2921439" cy="981222"/>
                <a:chOff x="4080681" y="1213081"/>
                <a:chExt cx="2921439" cy="981222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DBF2FE3-2E36-4430-B8EE-783A184B607A}"/>
                    </a:ext>
                  </a:extLst>
                </p:cNvPr>
                <p:cNvCxnSpPr/>
                <p:nvPr/>
              </p:nvCxnSpPr>
              <p:spPr>
                <a:xfrm flipV="1">
                  <a:off x="4284418" y="1213081"/>
                  <a:ext cx="2588456" cy="6541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4C44DEBF-BC7F-478F-A2F4-9DEBB02FA2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84418" y="1343207"/>
                  <a:ext cx="2588456" cy="5240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D383C496-CC4D-48B8-86FE-6C7B438925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84418" y="1389749"/>
                  <a:ext cx="2717702" cy="4774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D067F910-2041-4554-839B-F08180498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84418" y="1478173"/>
                  <a:ext cx="2588456" cy="3890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14033709-3C4E-4612-9DFF-DECC319D9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84418" y="1570111"/>
                  <a:ext cx="2717702" cy="2971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FE999634-2A59-4E2E-9BFC-C2E7ED329A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84418" y="1628489"/>
                  <a:ext cx="2717702" cy="2387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672D0FC6-46F8-4332-BD43-C79CB66874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84418" y="1718670"/>
                  <a:ext cx="2717702" cy="14855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03A172E-B73C-46B1-9C9C-645A384326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84418" y="1792949"/>
                  <a:ext cx="2717702" cy="656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1A424FC7-7282-4460-92E6-17572E27B4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4418" y="1867229"/>
                  <a:ext cx="2717702" cy="370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CF723EBA-738A-4723-BFEC-4AC1389EF0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4418" y="1867229"/>
                  <a:ext cx="2717702" cy="1301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B0E1285-06A1-402F-802D-4258383931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4418" y="1867229"/>
                  <a:ext cx="2717702" cy="2591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8D871A1-902B-45BA-9C76-8397B20BA8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4418" y="1866675"/>
                  <a:ext cx="2717702" cy="32762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1E0B8591-064A-442D-9A71-D1861BC3186C}"/>
                    </a:ext>
                  </a:extLst>
                </p:cNvPr>
                <p:cNvSpPr/>
                <p:nvPr/>
              </p:nvSpPr>
              <p:spPr>
                <a:xfrm>
                  <a:off x="6531732" y="1350358"/>
                  <a:ext cx="189035" cy="73662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4D698D1-BC8C-4A9E-81A2-7F66F87BE64F}"/>
                    </a:ext>
                  </a:extLst>
                </p:cNvPr>
                <p:cNvCxnSpPr>
                  <a:cxnSpLocks/>
                  <a:stCxn id="64" idx="4"/>
                </p:cNvCxnSpPr>
                <p:nvPr/>
              </p:nvCxnSpPr>
              <p:spPr>
                <a:xfrm flipH="1" flipV="1">
                  <a:off x="4284418" y="1858616"/>
                  <a:ext cx="2341832" cy="2283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DC755EA-9F2C-42F9-97A2-8AAF3F71D413}"/>
                    </a:ext>
                  </a:extLst>
                </p:cNvPr>
                <p:cNvCxnSpPr>
                  <a:cxnSpLocks/>
                  <a:stCxn id="64" idx="0"/>
                </p:cNvCxnSpPr>
                <p:nvPr/>
              </p:nvCxnSpPr>
              <p:spPr>
                <a:xfrm flipH="1">
                  <a:off x="4284418" y="1350358"/>
                  <a:ext cx="2341832" cy="51631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7" name="Explosion: 14 Points 66">
                  <a:extLst>
                    <a:ext uri="{FF2B5EF4-FFF2-40B4-BE49-F238E27FC236}">
                      <a16:creationId xmlns:a16="http://schemas.microsoft.com/office/drawing/2014/main" id="{F914230E-737F-4696-B008-9AB7F64FFC5E}"/>
                    </a:ext>
                  </a:extLst>
                </p:cNvPr>
                <p:cNvSpPr/>
                <p:nvPr/>
              </p:nvSpPr>
              <p:spPr>
                <a:xfrm>
                  <a:off x="4080681" y="1718670"/>
                  <a:ext cx="429904" cy="294927"/>
                </a:xfrm>
                <a:prstGeom prst="irregularSeal2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FB4F81F-E981-4871-AAB7-824E907579D5}"/>
                  </a:ext>
                </a:extLst>
              </p:cNvPr>
              <p:cNvGrpSpPr/>
              <p:nvPr/>
            </p:nvGrpSpPr>
            <p:grpSpPr>
              <a:xfrm>
                <a:off x="1579857" y="3789618"/>
                <a:ext cx="2717702" cy="981222"/>
                <a:chOff x="798740" y="3420025"/>
                <a:chExt cx="2717702" cy="98122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1A0558F-CC0C-4340-AEE0-167E6245897C}"/>
                    </a:ext>
                  </a:extLst>
                </p:cNvPr>
                <p:cNvCxnSpPr/>
                <p:nvPr/>
              </p:nvCxnSpPr>
              <p:spPr>
                <a:xfrm rot="10800000" flipV="1">
                  <a:off x="927986" y="3747099"/>
                  <a:ext cx="2588456" cy="6541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80E8C79-77B0-443C-A2D1-8844EE9423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927986" y="3747099"/>
                  <a:ext cx="2588456" cy="5240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796E2BF-C715-4F93-A446-B041202F24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8740" y="3747099"/>
                  <a:ext cx="2717702" cy="4774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D509803-0D28-4367-A701-D3E30D87D9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927986" y="3747099"/>
                  <a:ext cx="2588456" cy="3890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FB459B5-1340-4176-B2B5-4439163F96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8740" y="3747099"/>
                  <a:ext cx="2717702" cy="2971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ECC8009-9BD3-4E73-AFB4-E7046F28F9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8740" y="3747099"/>
                  <a:ext cx="2717702" cy="2387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62BF4FF-2AB9-4877-BF6C-FAD23851A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8740" y="3747099"/>
                  <a:ext cx="2717702" cy="14855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344A1FC-0E2C-4766-9F0E-EC610DDB3C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8740" y="3755712"/>
                  <a:ext cx="2717702" cy="656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4FA3C1B-724A-4107-974C-151BBC89BA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98740" y="3710056"/>
                  <a:ext cx="2717702" cy="370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6749E31-B6FB-44AD-B3B5-50670BA984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98740" y="3616973"/>
                  <a:ext cx="2717702" cy="1301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71396B8-7480-4225-89E1-219BA5CB8F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98740" y="3487955"/>
                  <a:ext cx="2717702" cy="2591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88DE0C5-84D5-4DD3-9F4C-5AF143F86B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98740" y="3420025"/>
                  <a:ext cx="2717702" cy="32762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F78DDB8-3E8C-49E6-BE25-EDFC96A37FB2}"/>
                    </a:ext>
                  </a:extLst>
                </p:cNvPr>
                <p:cNvSpPr/>
                <p:nvPr/>
              </p:nvSpPr>
              <p:spPr>
                <a:xfrm rot="10800000">
                  <a:off x="1080093" y="3527346"/>
                  <a:ext cx="189035" cy="73662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25711414-6347-48DE-A5FB-8DCB05A2EBC3}"/>
                    </a:ext>
                  </a:extLst>
                </p:cNvPr>
                <p:cNvCxnSpPr>
                  <a:cxnSpLocks/>
                  <a:stCxn id="49" idx="4"/>
                </p:cNvCxnSpPr>
                <p:nvPr/>
              </p:nvCxnSpPr>
              <p:spPr>
                <a:xfrm rot="10800000" flipH="1" flipV="1">
                  <a:off x="1174610" y="3527346"/>
                  <a:ext cx="2341832" cy="2283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E16E3A2-A6F7-403B-A416-B5EEB8143432}"/>
                    </a:ext>
                  </a:extLst>
                </p:cNvPr>
                <p:cNvCxnSpPr>
                  <a:cxnSpLocks/>
                  <a:stCxn id="49" idx="0"/>
                </p:cNvCxnSpPr>
                <p:nvPr/>
              </p:nvCxnSpPr>
              <p:spPr>
                <a:xfrm rot="10800000" flipH="1">
                  <a:off x="1174610" y="3747652"/>
                  <a:ext cx="2341832" cy="51631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128A80-0AB8-462F-819E-E08B4CB66A18}"/>
                </a:ext>
              </a:extLst>
            </p:cNvPr>
            <p:cNvSpPr txBox="1"/>
            <p:nvPr/>
          </p:nvSpPr>
          <p:spPr>
            <a:xfrm>
              <a:off x="849600" y="3994883"/>
              <a:ext cx="974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so easy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08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A445A1-CC48-4A4A-9A45-EB9A1401F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8675"/>
            <a:ext cx="7886700" cy="3621944"/>
          </a:xfrm>
        </p:spPr>
        <p:txBody>
          <a:bodyPr>
            <a:normAutofit/>
          </a:bodyPr>
          <a:lstStyle/>
          <a:p>
            <a:r>
              <a:rPr lang="en-US" dirty="0"/>
              <a:t>Can use the characteristics of jets to determine the response, allowing a jet to be used as a reference object in calibration.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Sort jets into high and low response groups (such as R&gt;0.9, R&lt;0.7), save jet variables in these groups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Determine which variables are most sensitive to differences in response, sort for correlation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Combine the best variables into a Likelihood function</a:t>
            </a:r>
          </a:p>
          <a:p>
            <a:pPr defTabSz="71323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Doing this in MC, where response is known, allows us to create a “look-up table” to use in determining the response in data.</a:t>
            </a:r>
          </a:p>
          <a:p>
            <a:pPr lvl="1" defTabSz="71323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Want to see a correlation between likelihood and response.</a:t>
            </a:r>
          </a:p>
          <a:p>
            <a:pPr defTabSz="71323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Once the response of one jet is known, it can be used as a reference for the other!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E4412-CF94-42A2-BE07-459DD917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040-E98C-4365-AC55-34871B4049C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28507-0D8B-4C0D-B60D-4A41DF61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C55CB-E7D0-4ECD-A2DA-51749EEE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586DC7-C6CF-4980-9E44-AABAF310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Dijets</a:t>
            </a:r>
          </a:p>
        </p:txBody>
      </p:sp>
    </p:spTree>
    <p:extLst>
      <p:ext uri="{BB962C8B-B14F-4D97-AF65-F5344CB8AC3E}">
        <p14:creationId xmlns:p14="http://schemas.microsoft.com/office/powerpoint/2010/main" val="25292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CA9C5B-74F0-40FC-BD76-4AD1202E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8675"/>
            <a:ext cx="3474118" cy="3938101"/>
          </a:xfrm>
        </p:spPr>
        <p:txBody>
          <a:bodyPr/>
          <a:lstStyle/>
          <a:p>
            <a:r>
              <a:rPr lang="en-US" dirty="0"/>
              <a:t>Multiple statistical tests used to rank variables.</a:t>
            </a:r>
          </a:p>
          <a:p>
            <a:r>
              <a:rPr lang="en-US" dirty="0"/>
              <a:t>Highly (anti)correlated (such as </a:t>
            </a:r>
            <a:r>
              <a:rPr lang="en-US" u="sng" dirty="0"/>
              <a:t>+</a:t>
            </a:r>
            <a:r>
              <a:rPr lang="en-US" dirty="0"/>
              <a:t> 0.4) variables removed.</a:t>
            </a:r>
          </a:p>
          <a:p>
            <a:pPr lvl="1"/>
            <a:r>
              <a:rPr lang="en-US" dirty="0"/>
              <a:t>EX: TILEB2OverTILE Vs. TILEB1OverTILE (red square)</a:t>
            </a:r>
          </a:p>
          <a:p>
            <a:r>
              <a:rPr lang="en-US" dirty="0"/>
              <a:t>Combine the best variables into the likelihood function</a:t>
            </a:r>
          </a:p>
          <a:p>
            <a:r>
              <a:rPr lang="en-US" dirty="0"/>
              <a:t>Multiple likelihood functions created by varying high and low response cut, correlation cut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033E1-A81A-410C-92BC-844E9AC5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040-E98C-4365-AC55-34871B4049C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21E1B-06CD-4EA7-8E36-F1C1B106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9D571-334C-4232-9E4F-61BBBFA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5F9C0-A2D7-421D-8565-3309836B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Variables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6CF89D-0793-49E7-8E58-BD194641A4DF}"/>
              </a:ext>
            </a:extLst>
          </p:cNvPr>
          <p:cNvGrpSpPr/>
          <p:nvPr/>
        </p:nvGrpSpPr>
        <p:grpSpPr>
          <a:xfrm>
            <a:off x="4186989" y="828675"/>
            <a:ext cx="4859369" cy="4344904"/>
            <a:chOff x="4186989" y="828675"/>
            <a:chExt cx="4859369" cy="43449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348864-7416-4C71-85A0-BB10368A7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6989" y="828675"/>
              <a:ext cx="4859369" cy="43449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E581CC-0331-4B07-806D-A41B9ED9D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2525" y="1104294"/>
              <a:ext cx="1838582" cy="161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90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B3B1D-300F-4300-8534-6BC3FEA4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9149"/>
            <a:ext cx="3666624" cy="3466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Example: High response &gt;= 0.95, Low &lt;= 0.75, Correlation cut </a:t>
            </a:r>
            <a:r>
              <a:rPr lang="en-US" u="sng" dirty="0"/>
              <a:t>+</a:t>
            </a:r>
            <a:r>
              <a:rPr lang="en-US" dirty="0"/>
              <a:t> 0.4</a:t>
            </a:r>
          </a:p>
          <a:p>
            <a:pPr lvl="1"/>
            <a:r>
              <a:rPr lang="en-US" dirty="0"/>
              <a:t>reco </a:t>
            </a:r>
            <a:r>
              <a:rPr lang="en-US" dirty="0" err="1"/>
              <a:t>pT</a:t>
            </a:r>
            <a:r>
              <a:rPr lang="en-US" dirty="0"/>
              <a:t> 260-310 GeV. </a:t>
            </a:r>
          </a:p>
          <a:p>
            <a:r>
              <a:rPr lang="en-US" dirty="0"/>
              <a:t>6 variables in list, two of the best:</a:t>
            </a:r>
          </a:p>
          <a:p>
            <a:pPr lvl="1"/>
            <a:r>
              <a:rPr lang="en-US" dirty="0"/>
              <a:t>NumTrkPt1000: how many tracks have momentum of 1GeV+?</a:t>
            </a:r>
          </a:p>
          <a:p>
            <a:pPr lvl="1"/>
            <a:r>
              <a:rPr lang="en-US" dirty="0"/>
              <a:t>TrackPt1000Frac: Fraction of jet momentum carried by tracks with 1GeV+.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F77A2-9976-4CE6-A928-915D9F2C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040-E98C-4365-AC55-34871B4049C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F8B27-2875-42C6-9755-91D06732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0BAE3-8783-462C-B34F-99D6818E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DFB8-9F7F-4768-9453-63D2864D9BE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749DAF-4600-4F9C-881D-5E01C24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“Final List” Example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8783C8-0880-4286-971B-3A5CA556DCBF}"/>
              </a:ext>
            </a:extLst>
          </p:cNvPr>
          <p:cNvGrpSpPr/>
          <p:nvPr/>
        </p:nvGrpSpPr>
        <p:grpSpPr>
          <a:xfrm>
            <a:off x="4572000" y="3044952"/>
            <a:ext cx="4572000" cy="2147635"/>
            <a:chOff x="4572000" y="3044952"/>
            <a:chExt cx="4572000" cy="21476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6A4B06-0E04-40D1-8DC0-11401C37F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044952"/>
              <a:ext cx="4572000" cy="214763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60A82D-5566-4517-B8C0-13FE1B906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4649" y="3222152"/>
              <a:ext cx="1534286" cy="13514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2CAD74-7136-4429-BF9D-28014AF107A6}"/>
              </a:ext>
            </a:extLst>
          </p:cNvPr>
          <p:cNvGrpSpPr/>
          <p:nvPr/>
        </p:nvGrpSpPr>
        <p:grpSpPr>
          <a:xfrm>
            <a:off x="4636736" y="897317"/>
            <a:ext cx="4507264" cy="2147635"/>
            <a:chOff x="4635303" y="905721"/>
            <a:chExt cx="4507264" cy="21476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9744D88-10ED-4B74-982B-B25C5CF739C2}"/>
                </a:ext>
              </a:extLst>
            </p:cNvPr>
            <p:cNvGrpSpPr/>
            <p:nvPr/>
          </p:nvGrpSpPr>
          <p:grpSpPr>
            <a:xfrm>
              <a:off x="4635303" y="905721"/>
              <a:ext cx="4507264" cy="2147635"/>
              <a:chOff x="3665165" y="1794697"/>
              <a:chExt cx="4507264" cy="214763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C07FAB5-71C1-43F9-AF57-97CED6D16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5165" y="1794697"/>
                <a:ext cx="4507264" cy="2147635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28C797-C70F-4714-A396-BCB8AA7A3734}"/>
                  </a:ext>
                </a:extLst>
              </p:cNvPr>
              <p:cNvSpPr/>
              <p:nvPr/>
            </p:nvSpPr>
            <p:spPr>
              <a:xfrm>
                <a:off x="4966231" y="1965619"/>
                <a:ext cx="519112" cy="1243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51B47-1C79-4F2B-8CF9-ABE69450F2DD}"/>
                </a:ext>
              </a:extLst>
            </p:cNvPr>
            <p:cNvSpPr txBox="1"/>
            <p:nvPr/>
          </p:nvSpPr>
          <p:spPr>
            <a:xfrm>
              <a:off x="5831897" y="1024834"/>
              <a:ext cx="15981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20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A926DE-7256-4917-8A87-FE190955EA96}" vid="{6BD2F306-B807-46D2-BFB8-865EA907B5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ATLAS_MSc_presentations</Template>
  <TotalTime>926</TotalTime>
  <Words>1323</Words>
  <Application>Microsoft Office PowerPoint</Application>
  <PresentationFormat>On-screen Show (16:10)</PresentationFormat>
  <Paragraphs>162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PowerPoint Presentation</vt:lpstr>
      <vt:lpstr>ATLAS</vt:lpstr>
      <vt:lpstr>Jets</vt:lpstr>
      <vt:lpstr>Calibration</vt:lpstr>
      <vt:lpstr>Quarks &amp; Gluons</vt:lpstr>
      <vt:lpstr>Response</vt:lpstr>
      <vt:lpstr>Adapting Dijets</vt:lpstr>
      <vt:lpstr>Ranking Variables</vt:lpstr>
      <vt:lpstr>A “Final List” Example</vt:lpstr>
      <vt:lpstr>Summary/Next steps</vt:lpstr>
      <vt:lpstr>References</vt:lpstr>
      <vt:lpstr>Backup Slides</vt:lpstr>
      <vt:lpstr>Statistical tests</vt:lpstr>
      <vt:lpstr>A “Final List”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Bunka</dc:creator>
  <cp:lastModifiedBy>Alexander Bunka</cp:lastModifiedBy>
  <cp:revision>2</cp:revision>
  <dcterms:created xsi:type="dcterms:W3CDTF">2022-02-03T18:56:17Z</dcterms:created>
  <dcterms:modified xsi:type="dcterms:W3CDTF">2022-02-16T20:32:16Z</dcterms:modified>
</cp:coreProperties>
</file>