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4"/>
  </p:notesMasterIdLst>
  <p:handoutMasterIdLst>
    <p:handoutMasterId r:id="rId15"/>
  </p:handoutMasterIdLst>
  <p:sldIdLst>
    <p:sldId id="277" r:id="rId2"/>
    <p:sldId id="305" r:id="rId3"/>
    <p:sldId id="315" r:id="rId4"/>
    <p:sldId id="329" r:id="rId5"/>
    <p:sldId id="322" r:id="rId6"/>
    <p:sldId id="318" r:id="rId7"/>
    <p:sldId id="324" r:id="rId8"/>
    <p:sldId id="325" r:id="rId9"/>
    <p:sldId id="333" r:id="rId10"/>
    <p:sldId id="336" r:id="rId11"/>
    <p:sldId id="327" r:id="rId12"/>
    <p:sldId id="31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umphries" initials="BH" lastIdx="13" clrIdx="0">
    <p:extLst>
      <p:ext uri="{19B8F6BF-5375-455C-9EA6-DF929625EA0E}">
        <p15:presenceInfo xmlns:p15="http://schemas.microsoft.com/office/powerpoint/2012/main" userId="S::bhumphries@triumf.ca::2de21780-c173-41b1-b6d8-b6793a65666a" providerId="AD"/>
      </p:ext>
    </p:extLst>
  </p:cmAuthor>
  <p:cmAuthor id="2" name="Stephanie Radel" initials="SR" lastIdx="13" clrIdx="1">
    <p:extLst>
      <p:ext uri="{19B8F6BF-5375-455C-9EA6-DF929625EA0E}">
        <p15:presenceInfo xmlns:p15="http://schemas.microsoft.com/office/powerpoint/2012/main" userId="S::sradel@triumf.ca::08b99ea8-7dce-42da-8972-e2e804ab0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2E3"/>
    <a:srgbClr val="6699FF"/>
    <a:srgbClr val="FFFFFF"/>
    <a:srgbClr val="009CFF"/>
    <a:srgbClr val="00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CC24D-D776-49F1-ACF5-2FD5EAF61803}" v="95" dt="2022-05-09T21:37:26.683"/>
    <p1510:client id="{22FC6CCF-C056-4B3F-B9FB-F25C32A6EA05}" v="12" dt="2022-05-09T20:31:18.740"/>
    <p1510:client id="{38CEC0F8-A84E-4DC0-BA76-4E40AA9CD5D5}" v="1" dt="2022-05-09T16:08:18.878"/>
    <p1510:client id="{6911A38B-7192-4B17-B6B3-47B326FCA82E}" v="297" dt="2022-05-09T20:22:42.246"/>
    <p1510:client id="{7DC90403-4CFE-47F9-9920-AFF3818FEAF5}" v="34" dt="2022-05-09T18:48:26.226"/>
    <p1510:client id="{90D8AD0E-CE98-4381-A753-0771F5013803}" v="54" dt="2022-05-09T23:13:07.431"/>
    <p1510:client id="{ACD05E48-590E-4995-994D-F1E80A3CD78E}" v="820" dt="2022-05-09T18:12:05.595"/>
    <p1510:client id="{E22355DF-AB62-476B-9C28-8C3ABAC14626}" v="292" dt="2022-05-09T18:41:14.812"/>
    <p1510:client id="{E428B4FF-B5CB-4169-AB23-5D886E562EBE}" v="43" dt="2022-05-09T19:54:26.750"/>
    <p1510:client id="{F797C30F-DD79-466D-A568-317EA3411428}" v="6620" dt="2022-05-09T21:49:43.523"/>
    <p1510:client id="{FFE1DE36-AAC4-4FC5-AFFE-7D046B9D2E5A}" v="6" dt="2022-05-09T21:19:08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BB117-BD6C-4E52-8E8E-620EBD912FF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A23153F-0AAA-479B-8E44-4B2E03A49FF4}">
      <dgm:prSet phldrT="[Text]"/>
      <dgm:spPr/>
      <dgm:t>
        <a:bodyPr/>
        <a:lstStyle/>
        <a:p>
          <a:r>
            <a:rPr lang="en-CA"/>
            <a:t>Experts</a:t>
          </a:r>
        </a:p>
      </dgm:t>
    </dgm:pt>
    <dgm:pt modelId="{5969EE56-26A4-4B6C-BE08-38D14501399D}" type="parTrans" cxnId="{C44E2134-F403-42EF-81E6-FB0A2A0F345F}">
      <dgm:prSet/>
      <dgm:spPr/>
      <dgm:t>
        <a:bodyPr/>
        <a:lstStyle/>
        <a:p>
          <a:endParaRPr lang="en-CA"/>
        </a:p>
      </dgm:t>
    </dgm:pt>
    <dgm:pt modelId="{50638F5A-A3B7-416A-BAC7-04A4907FB8D6}" type="sibTrans" cxnId="{C44E2134-F403-42EF-81E6-FB0A2A0F345F}">
      <dgm:prSet/>
      <dgm:spPr/>
      <dgm:t>
        <a:bodyPr/>
        <a:lstStyle/>
        <a:p>
          <a:endParaRPr lang="en-CA"/>
        </a:p>
      </dgm:t>
    </dgm:pt>
    <dgm:pt modelId="{569FCD1F-01D6-48E2-A463-953515752270}">
      <dgm:prSet phldrT="[Text]"/>
      <dgm:spPr/>
      <dgm:t>
        <a:bodyPr/>
        <a:lstStyle/>
        <a:p>
          <a:r>
            <a:rPr lang="en-CA"/>
            <a:t>Ran focused tests</a:t>
          </a:r>
        </a:p>
      </dgm:t>
    </dgm:pt>
    <dgm:pt modelId="{FB58545A-18D8-4778-AB93-853B3536AF1C}" type="parTrans" cxnId="{288AB509-1E96-4537-9A81-4B7DFCAEE556}">
      <dgm:prSet/>
      <dgm:spPr/>
      <dgm:t>
        <a:bodyPr/>
        <a:lstStyle/>
        <a:p>
          <a:endParaRPr lang="en-CA"/>
        </a:p>
      </dgm:t>
    </dgm:pt>
    <dgm:pt modelId="{14AB35AE-B220-4A86-9202-8A9EBF494EBF}" type="sibTrans" cxnId="{288AB509-1E96-4537-9A81-4B7DFCAEE556}">
      <dgm:prSet/>
      <dgm:spPr/>
      <dgm:t>
        <a:bodyPr/>
        <a:lstStyle/>
        <a:p>
          <a:endParaRPr lang="en-CA"/>
        </a:p>
      </dgm:t>
    </dgm:pt>
    <dgm:pt modelId="{20FFE1F6-1BD2-4C92-9CD0-3E0A6FB744BD}">
      <dgm:prSet phldrT="[Text]"/>
      <dgm:spPr/>
      <dgm:t>
        <a:bodyPr/>
        <a:lstStyle/>
        <a:p>
          <a:r>
            <a:rPr lang="en-CA"/>
            <a:t>Seconded Operator</a:t>
          </a:r>
        </a:p>
      </dgm:t>
    </dgm:pt>
    <dgm:pt modelId="{FCDDDDC4-EC5E-47C9-B7E8-1B5398707700}" type="parTrans" cxnId="{0B2AA4E6-46E7-4B57-89D7-88D33977FB92}">
      <dgm:prSet/>
      <dgm:spPr/>
      <dgm:t>
        <a:bodyPr/>
        <a:lstStyle/>
        <a:p>
          <a:endParaRPr lang="en-CA"/>
        </a:p>
      </dgm:t>
    </dgm:pt>
    <dgm:pt modelId="{C6E222AB-579C-4699-BB45-A60CD7B273A3}" type="sibTrans" cxnId="{0B2AA4E6-46E7-4B57-89D7-88D33977FB92}">
      <dgm:prSet/>
      <dgm:spPr/>
      <dgm:t>
        <a:bodyPr/>
        <a:lstStyle/>
        <a:p>
          <a:endParaRPr lang="en-CA"/>
        </a:p>
      </dgm:t>
    </dgm:pt>
    <dgm:pt modelId="{025A606A-4101-450B-BFBD-D5FF754AB2FA}">
      <dgm:prSet phldrT="[Text]"/>
      <dgm:spPr/>
      <dgm:t>
        <a:bodyPr/>
        <a:lstStyle/>
        <a:p>
          <a:r>
            <a:rPr lang="en-CA"/>
            <a:t>Single point of contact</a:t>
          </a:r>
        </a:p>
      </dgm:t>
    </dgm:pt>
    <dgm:pt modelId="{302CA722-BF4F-4DD8-8E23-79385C03EC6D}" type="parTrans" cxnId="{5A99AC20-498F-48AA-B8D0-17A95061AABF}">
      <dgm:prSet/>
      <dgm:spPr/>
      <dgm:t>
        <a:bodyPr/>
        <a:lstStyle/>
        <a:p>
          <a:endParaRPr lang="en-CA"/>
        </a:p>
      </dgm:t>
    </dgm:pt>
    <dgm:pt modelId="{9EB97EAB-4772-4ACD-809F-9F4EECCBA4D7}" type="sibTrans" cxnId="{5A99AC20-498F-48AA-B8D0-17A95061AABF}">
      <dgm:prSet/>
      <dgm:spPr/>
      <dgm:t>
        <a:bodyPr/>
        <a:lstStyle/>
        <a:p>
          <a:endParaRPr lang="en-CA"/>
        </a:p>
      </dgm:t>
    </dgm:pt>
    <dgm:pt modelId="{7B26A041-B929-46D6-8774-4F51B15996F3}">
      <dgm:prSet phldrT="[Text]"/>
      <dgm:spPr/>
      <dgm:t>
        <a:bodyPr/>
        <a:lstStyle/>
        <a:p>
          <a:r>
            <a:rPr lang="en-CA"/>
            <a:t>Shared</a:t>
          </a:r>
        </a:p>
      </dgm:t>
    </dgm:pt>
    <dgm:pt modelId="{FC7E91F3-515E-4272-A73B-A767B57D71AE}" type="parTrans" cxnId="{4A4C9EAB-F2F4-47CF-BF78-811C8ECC7D70}">
      <dgm:prSet/>
      <dgm:spPr/>
      <dgm:t>
        <a:bodyPr/>
        <a:lstStyle/>
        <a:p>
          <a:endParaRPr lang="en-CA"/>
        </a:p>
      </dgm:t>
    </dgm:pt>
    <dgm:pt modelId="{4542CC5A-F049-47AF-92AB-1137EAA5955B}" type="sibTrans" cxnId="{4A4C9EAB-F2F4-47CF-BF78-811C8ECC7D70}">
      <dgm:prSet/>
      <dgm:spPr/>
      <dgm:t>
        <a:bodyPr/>
        <a:lstStyle/>
        <a:p>
          <a:endParaRPr lang="en-CA"/>
        </a:p>
      </dgm:t>
    </dgm:pt>
    <dgm:pt modelId="{21C32E8D-9AE8-4FC0-9566-0B5BCDD11396}">
      <dgm:prSet phldrT="[Text]"/>
      <dgm:spPr/>
      <dgm:t>
        <a:bodyPr/>
        <a:lstStyle/>
        <a:p>
          <a:r>
            <a:rPr lang="en-CA"/>
            <a:t>Operators being trained to perform most tasks</a:t>
          </a:r>
        </a:p>
      </dgm:t>
    </dgm:pt>
    <dgm:pt modelId="{70AD9E2B-AB5F-489E-8A34-DDD38AEA40E0}" type="parTrans" cxnId="{A129734C-E52C-4E60-BEFE-8D44AB004079}">
      <dgm:prSet/>
      <dgm:spPr/>
      <dgm:t>
        <a:bodyPr/>
        <a:lstStyle/>
        <a:p>
          <a:endParaRPr lang="en-CA"/>
        </a:p>
      </dgm:t>
    </dgm:pt>
    <dgm:pt modelId="{4136BE96-CC14-498B-9FE6-510F1D32C266}" type="sibTrans" cxnId="{A129734C-E52C-4E60-BEFE-8D44AB004079}">
      <dgm:prSet/>
      <dgm:spPr/>
      <dgm:t>
        <a:bodyPr/>
        <a:lstStyle/>
        <a:p>
          <a:endParaRPr lang="en-CA"/>
        </a:p>
      </dgm:t>
    </dgm:pt>
    <dgm:pt modelId="{FAE7BA25-89F8-44B1-BD74-642BF7559B4C}">
      <dgm:prSet phldrT="[Text]"/>
      <dgm:spPr/>
      <dgm:t>
        <a:bodyPr/>
        <a:lstStyle/>
        <a:p>
          <a:r>
            <a:rPr lang="en-CA"/>
            <a:t>Lacked consistency in operation</a:t>
          </a:r>
        </a:p>
      </dgm:t>
    </dgm:pt>
    <dgm:pt modelId="{267BDAD9-D932-4181-A4BC-DB5DFD466B42}" type="parTrans" cxnId="{57BA0512-79F0-4869-BA14-03B8397301B6}">
      <dgm:prSet/>
      <dgm:spPr/>
      <dgm:t>
        <a:bodyPr/>
        <a:lstStyle/>
        <a:p>
          <a:endParaRPr lang="en-CA"/>
        </a:p>
      </dgm:t>
    </dgm:pt>
    <dgm:pt modelId="{F04D4C9E-31CC-47B5-BC9A-EE8770F1D9C9}" type="sibTrans" cxnId="{57BA0512-79F0-4869-BA14-03B8397301B6}">
      <dgm:prSet/>
      <dgm:spPr/>
      <dgm:t>
        <a:bodyPr/>
        <a:lstStyle/>
        <a:p>
          <a:endParaRPr lang="en-CA"/>
        </a:p>
      </dgm:t>
    </dgm:pt>
    <dgm:pt modelId="{09C6D2B1-ED21-4D84-8378-4BE66457BB46}">
      <dgm:prSet phldrT="[Text]"/>
      <dgm:spPr/>
      <dgm:t>
        <a:bodyPr/>
        <a:lstStyle/>
        <a:p>
          <a:r>
            <a:rPr lang="en-CA"/>
            <a:t>Wrote procedures and training</a:t>
          </a:r>
        </a:p>
      </dgm:t>
    </dgm:pt>
    <dgm:pt modelId="{96FFD4B8-7612-4EF5-9FF6-4D50D8BFDA8B}" type="parTrans" cxnId="{B0D3654B-D902-4BB9-8247-32C8E70415CC}">
      <dgm:prSet/>
      <dgm:spPr/>
      <dgm:t>
        <a:bodyPr/>
        <a:lstStyle/>
        <a:p>
          <a:endParaRPr lang="en-CA"/>
        </a:p>
      </dgm:t>
    </dgm:pt>
    <dgm:pt modelId="{31C0461B-7A7C-4F2B-B7E5-E7B7CE4FDEF2}" type="sibTrans" cxnId="{B0D3654B-D902-4BB9-8247-32C8E70415CC}">
      <dgm:prSet/>
      <dgm:spPr/>
      <dgm:t>
        <a:bodyPr/>
        <a:lstStyle/>
        <a:p>
          <a:endParaRPr lang="en-CA"/>
        </a:p>
      </dgm:t>
    </dgm:pt>
    <dgm:pt modelId="{B7CAA87C-FAA6-4A22-95D9-1F4F996CE024}">
      <dgm:prSet phldrT="[Text]"/>
      <dgm:spPr/>
      <dgm:t>
        <a:bodyPr/>
        <a:lstStyle/>
        <a:p>
          <a:r>
            <a:rPr lang="en-CA"/>
            <a:t>Others with expert guidance</a:t>
          </a:r>
        </a:p>
      </dgm:t>
    </dgm:pt>
    <dgm:pt modelId="{C338D3CD-373A-4FAD-93BE-31DBB4C1C018}" type="parTrans" cxnId="{F4148F19-84FF-43F1-A54E-E2C1B16F95ED}">
      <dgm:prSet/>
      <dgm:spPr/>
      <dgm:t>
        <a:bodyPr/>
        <a:lstStyle/>
        <a:p>
          <a:endParaRPr lang="en-CA"/>
        </a:p>
      </dgm:t>
    </dgm:pt>
    <dgm:pt modelId="{85F97350-7A54-4009-B052-F10B601774DF}" type="sibTrans" cxnId="{F4148F19-84FF-43F1-A54E-E2C1B16F95ED}">
      <dgm:prSet/>
      <dgm:spPr/>
      <dgm:t>
        <a:bodyPr/>
        <a:lstStyle/>
        <a:p>
          <a:endParaRPr lang="en-CA"/>
        </a:p>
      </dgm:t>
    </dgm:pt>
    <dgm:pt modelId="{59D3BA97-99BB-4B72-8E4E-3A60812AE5FE}" type="pres">
      <dgm:prSet presAssocID="{5A6BB117-BD6C-4E52-8E8E-620EBD912FF0}" presName="rootnode" presStyleCnt="0">
        <dgm:presLayoutVars>
          <dgm:chMax/>
          <dgm:chPref/>
          <dgm:dir/>
          <dgm:animLvl val="lvl"/>
        </dgm:presLayoutVars>
      </dgm:prSet>
      <dgm:spPr/>
    </dgm:pt>
    <dgm:pt modelId="{BB6D3A45-2492-4403-8EFF-031C2A1E1307}" type="pres">
      <dgm:prSet presAssocID="{FA23153F-0AAA-479B-8E44-4B2E03A49FF4}" presName="composite" presStyleCnt="0"/>
      <dgm:spPr/>
    </dgm:pt>
    <dgm:pt modelId="{94ECEED4-9853-4661-9644-F1D330969591}" type="pres">
      <dgm:prSet presAssocID="{FA23153F-0AAA-479B-8E44-4B2E03A49FF4}" presName="bentUpArrow1" presStyleLbl="alignImgPlace1" presStyleIdx="0" presStyleCnt="2"/>
      <dgm:spPr/>
    </dgm:pt>
    <dgm:pt modelId="{13D752C0-AB22-4C6B-9AD6-4057CFB786C6}" type="pres">
      <dgm:prSet presAssocID="{FA23153F-0AAA-479B-8E44-4B2E03A49FF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DE1C7AF-EB51-476F-80B4-B45F30DBF356}" type="pres">
      <dgm:prSet presAssocID="{FA23153F-0AAA-479B-8E44-4B2E03A49FF4}" presName="ChildText" presStyleLbl="revTx" presStyleIdx="0" presStyleCnt="3" custScaleX="356727" custLinFactX="24693" custLinFactNeighborX="100000" custLinFactNeighborY="-159">
        <dgm:presLayoutVars>
          <dgm:chMax val="0"/>
          <dgm:chPref val="0"/>
          <dgm:bulletEnabled val="1"/>
        </dgm:presLayoutVars>
      </dgm:prSet>
      <dgm:spPr/>
    </dgm:pt>
    <dgm:pt modelId="{9D53804D-28C0-44FD-A5E7-C2AE284F6FDE}" type="pres">
      <dgm:prSet presAssocID="{50638F5A-A3B7-416A-BAC7-04A4907FB8D6}" presName="sibTrans" presStyleCnt="0"/>
      <dgm:spPr/>
    </dgm:pt>
    <dgm:pt modelId="{C2498CDA-A143-479E-85D6-424E895ED39D}" type="pres">
      <dgm:prSet presAssocID="{20FFE1F6-1BD2-4C92-9CD0-3E0A6FB744BD}" presName="composite" presStyleCnt="0"/>
      <dgm:spPr/>
    </dgm:pt>
    <dgm:pt modelId="{B122CC90-2672-4F23-8DF4-F58B3EA0F9F7}" type="pres">
      <dgm:prSet presAssocID="{20FFE1F6-1BD2-4C92-9CD0-3E0A6FB744BD}" presName="bentUpArrow1" presStyleLbl="alignImgPlace1" presStyleIdx="1" presStyleCnt="2"/>
      <dgm:spPr/>
    </dgm:pt>
    <dgm:pt modelId="{B8A7F28C-796B-4910-BA52-DFAB46E412F3}" type="pres">
      <dgm:prSet presAssocID="{20FFE1F6-1BD2-4C92-9CD0-3E0A6FB744B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9FA156C-17B9-4F74-9964-C148D7C8AFD2}" type="pres">
      <dgm:prSet presAssocID="{20FFE1F6-1BD2-4C92-9CD0-3E0A6FB744BD}" presName="ChildText" presStyleLbl="revTx" presStyleIdx="1" presStyleCnt="3" custScaleX="333275" custLinFactX="13257" custLinFactNeighborX="100000" custLinFactNeighborY="-5056">
        <dgm:presLayoutVars>
          <dgm:chMax val="0"/>
          <dgm:chPref val="0"/>
          <dgm:bulletEnabled val="1"/>
        </dgm:presLayoutVars>
      </dgm:prSet>
      <dgm:spPr/>
    </dgm:pt>
    <dgm:pt modelId="{3EBCEFB2-2F65-43F5-A068-33B4B912CDBE}" type="pres">
      <dgm:prSet presAssocID="{C6E222AB-579C-4699-BB45-A60CD7B273A3}" presName="sibTrans" presStyleCnt="0"/>
      <dgm:spPr/>
    </dgm:pt>
    <dgm:pt modelId="{CF45CFE4-79C8-4BD1-A111-ECDDA3317C16}" type="pres">
      <dgm:prSet presAssocID="{7B26A041-B929-46D6-8774-4F51B15996F3}" presName="composite" presStyleCnt="0"/>
      <dgm:spPr/>
    </dgm:pt>
    <dgm:pt modelId="{C5957D72-41CC-4F84-B017-E3AFD1072203}" type="pres">
      <dgm:prSet presAssocID="{7B26A041-B929-46D6-8774-4F51B15996F3}" presName="ParentText" presStyleLbl="node1" presStyleIdx="2" presStyleCnt="3" custLinFactNeighborX="1862" custLinFactNeighborY="1330">
        <dgm:presLayoutVars>
          <dgm:chMax val="1"/>
          <dgm:chPref val="1"/>
          <dgm:bulletEnabled val="1"/>
        </dgm:presLayoutVars>
      </dgm:prSet>
      <dgm:spPr/>
    </dgm:pt>
    <dgm:pt modelId="{67EBFA8D-F61D-4A90-82E2-490C8399507B}" type="pres">
      <dgm:prSet presAssocID="{7B26A041-B929-46D6-8774-4F51B15996F3}" presName="FinalChildText" presStyleLbl="revTx" presStyleIdx="2" presStyleCnt="3" custScaleX="240140" custLinFactNeighborX="71609" custLinFactNeighborY="1645">
        <dgm:presLayoutVars>
          <dgm:chMax val="0"/>
          <dgm:chPref val="0"/>
          <dgm:bulletEnabled val="1"/>
        </dgm:presLayoutVars>
      </dgm:prSet>
      <dgm:spPr/>
    </dgm:pt>
  </dgm:ptLst>
  <dgm:cxnLst>
    <dgm:cxn modelId="{C7E28700-E06E-48A3-B1C3-77E861E31588}" type="presOf" srcId="{FA23153F-0AAA-479B-8E44-4B2E03A49FF4}" destId="{13D752C0-AB22-4C6B-9AD6-4057CFB786C6}" srcOrd="0" destOrd="0" presId="urn:microsoft.com/office/officeart/2005/8/layout/StepDownProcess"/>
    <dgm:cxn modelId="{288AB509-1E96-4537-9A81-4B7DFCAEE556}" srcId="{FA23153F-0AAA-479B-8E44-4B2E03A49FF4}" destId="{569FCD1F-01D6-48E2-A463-953515752270}" srcOrd="0" destOrd="0" parTransId="{FB58545A-18D8-4778-AB93-853B3536AF1C}" sibTransId="{14AB35AE-B220-4A86-9202-8A9EBF494EBF}"/>
    <dgm:cxn modelId="{7D02AC0E-3AF5-4A11-9A71-D57576E0C8A5}" type="presOf" srcId="{21C32E8D-9AE8-4FC0-9566-0B5BCDD11396}" destId="{67EBFA8D-F61D-4A90-82E2-490C8399507B}" srcOrd="0" destOrd="0" presId="urn:microsoft.com/office/officeart/2005/8/layout/StepDownProcess"/>
    <dgm:cxn modelId="{57BA0512-79F0-4869-BA14-03B8397301B6}" srcId="{FA23153F-0AAA-479B-8E44-4B2E03A49FF4}" destId="{FAE7BA25-89F8-44B1-BD74-642BF7559B4C}" srcOrd="1" destOrd="0" parTransId="{267BDAD9-D932-4181-A4BC-DB5DFD466B42}" sibTransId="{F04D4C9E-31CC-47B5-BC9A-EE8770F1D9C9}"/>
    <dgm:cxn modelId="{92FC3C17-F4D0-409B-B9B2-87F6CF18FF19}" type="presOf" srcId="{FAE7BA25-89F8-44B1-BD74-642BF7559B4C}" destId="{FDE1C7AF-EB51-476F-80B4-B45F30DBF356}" srcOrd="0" destOrd="1" presId="urn:microsoft.com/office/officeart/2005/8/layout/StepDownProcess"/>
    <dgm:cxn modelId="{B7409417-5E91-4A1B-968D-C574E19701E4}" type="presOf" srcId="{569FCD1F-01D6-48E2-A463-953515752270}" destId="{FDE1C7AF-EB51-476F-80B4-B45F30DBF356}" srcOrd="0" destOrd="0" presId="urn:microsoft.com/office/officeart/2005/8/layout/StepDownProcess"/>
    <dgm:cxn modelId="{F4148F19-84FF-43F1-A54E-E2C1B16F95ED}" srcId="{7B26A041-B929-46D6-8774-4F51B15996F3}" destId="{B7CAA87C-FAA6-4A22-95D9-1F4F996CE024}" srcOrd="1" destOrd="0" parTransId="{C338D3CD-373A-4FAD-93BE-31DBB4C1C018}" sibTransId="{85F97350-7A54-4009-B052-F10B601774DF}"/>
    <dgm:cxn modelId="{5A99AC20-498F-48AA-B8D0-17A95061AABF}" srcId="{20FFE1F6-1BD2-4C92-9CD0-3E0A6FB744BD}" destId="{025A606A-4101-450B-BFBD-D5FF754AB2FA}" srcOrd="0" destOrd="0" parTransId="{302CA722-BF4F-4DD8-8E23-79385C03EC6D}" sibTransId="{9EB97EAB-4772-4ACD-809F-9F4EECCBA4D7}"/>
    <dgm:cxn modelId="{05F10226-55AA-4627-A317-65F749394F0D}" type="presOf" srcId="{B7CAA87C-FAA6-4A22-95D9-1F4F996CE024}" destId="{67EBFA8D-F61D-4A90-82E2-490C8399507B}" srcOrd="0" destOrd="1" presId="urn:microsoft.com/office/officeart/2005/8/layout/StepDownProcess"/>
    <dgm:cxn modelId="{C44E2134-F403-42EF-81E6-FB0A2A0F345F}" srcId="{5A6BB117-BD6C-4E52-8E8E-620EBD912FF0}" destId="{FA23153F-0AAA-479B-8E44-4B2E03A49FF4}" srcOrd="0" destOrd="0" parTransId="{5969EE56-26A4-4B6C-BE08-38D14501399D}" sibTransId="{50638F5A-A3B7-416A-BAC7-04A4907FB8D6}"/>
    <dgm:cxn modelId="{B0D3654B-D902-4BB9-8247-32C8E70415CC}" srcId="{20FFE1F6-1BD2-4C92-9CD0-3E0A6FB744BD}" destId="{09C6D2B1-ED21-4D84-8378-4BE66457BB46}" srcOrd="1" destOrd="0" parTransId="{96FFD4B8-7612-4EF5-9FF6-4D50D8BFDA8B}" sibTransId="{31C0461B-7A7C-4F2B-B7E5-E7B7CE4FDEF2}"/>
    <dgm:cxn modelId="{A129734C-E52C-4E60-BEFE-8D44AB004079}" srcId="{7B26A041-B929-46D6-8774-4F51B15996F3}" destId="{21C32E8D-9AE8-4FC0-9566-0B5BCDD11396}" srcOrd="0" destOrd="0" parTransId="{70AD9E2B-AB5F-489E-8A34-DDD38AEA40E0}" sibTransId="{4136BE96-CC14-498B-9FE6-510F1D32C266}"/>
    <dgm:cxn modelId="{BD8FB57A-4768-4786-A683-706585F7C3D2}" type="presOf" srcId="{7B26A041-B929-46D6-8774-4F51B15996F3}" destId="{C5957D72-41CC-4F84-B017-E3AFD1072203}" srcOrd="0" destOrd="0" presId="urn:microsoft.com/office/officeart/2005/8/layout/StepDownProcess"/>
    <dgm:cxn modelId="{FCAB389A-4082-420F-985E-E6A7C24D98B3}" type="presOf" srcId="{20FFE1F6-1BD2-4C92-9CD0-3E0A6FB744BD}" destId="{B8A7F28C-796B-4910-BA52-DFAB46E412F3}" srcOrd="0" destOrd="0" presId="urn:microsoft.com/office/officeart/2005/8/layout/StepDownProcess"/>
    <dgm:cxn modelId="{4A4C9EAB-F2F4-47CF-BF78-811C8ECC7D70}" srcId="{5A6BB117-BD6C-4E52-8E8E-620EBD912FF0}" destId="{7B26A041-B929-46D6-8774-4F51B15996F3}" srcOrd="2" destOrd="0" parTransId="{FC7E91F3-515E-4272-A73B-A767B57D71AE}" sibTransId="{4542CC5A-F049-47AF-92AB-1137EAA5955B}"/>
    <dgm:cxn modelId="{0B7A75B2-AED7-48DF-8450-B53161EFF44D}" type="presOf" srcId="{5A6BB117-BD6C-4E52-8E8E-620EBD912FF0}" destId="{59D3BA97-99BB-4B72-8E4E-3A60812AE5FE}" srcOrd="0" destOrd="0" presId="urn:microsoft.com/office/officeart/2005/8/layout/StepDownProcess"/>
    <dgm:cxn modelId="{CEED96E1-ED7E-48CF-ABC5-F7EBDD84A62B}" type="presOf" srcId="{025A606A-4101-450B-BFBD-D5FF754AB2FA}" destId="{89FA156C-17B9-4F74-9964-C148D7C8AFD2}" srcOrd="0" destOrd="0" presId="urn:microsoft.com/office/officeart/2005/8/layout/StepDownProcess"/>
    <dgm:cxn modelId="{0B2AA4E6-46E7-4B57-89D7-88D33977FB92}" srcId="{5A6BB117-BD6C-4E52-8E8E-620EBD912FF0}" destId="{20FFE1F6-1BD2-4C92-9CD0-3E0A6FB744BD}" srcOrd="1" destOrd="0" parTransId="{FCDDDDC4-EC5E-47C9-B7E8-1B5398707700}" sibTransId="{C6E222AB-579C-4699-BB45-A60CD7B273A3}"/>
    <dgm:cxn modelId="{2F6FE6FB-5B95-43EE-B71F-C5B348704182}" type="presOf" srcId="{09C6D2B1-ED21-4D84-8378-4BE66457BB46}" destId="{89FA156C-17B9-4F74-9964-C148D7C8AFD2}" srcOrd="0" destOrd="1" presId="urn:microsoft.com/office/officeart/2005/8/layout/StepDownProcess"/>
    <dgm:cxn modelId="{6B2A71B1-7F9B-4B4D-9AB4-FEBC7DFF73A4}" type="presParOf" srcId="{59D3BA97-99BB-4B72-8E4E-3A60812AE5FE}" destId="{BB6D3A45-2492-4403-8EFF-031C2A1E1307}" srcOrd="0" destOrd="0" presId="urn:microsoft.com/office/officeart/2005/8/layout/StepDownProcess"/>
    <dgm:cxn modelId="{08B14B63-B149-42C4-935E-93D2ADC8BCD4}" type="presParOf" srcId="{BB6D3A45-2492-4403-8EFF-031C2A1E1307}" destId="{94ECEED4-9853-4661-9644-F1D330969591}" srcOrd="0" destOrd="0" presId="urn:microsoft.com/office/officeart/2005/8/layout/StepDownProcess"/>
    <dgm:cxn modelId="{5909E9B0-5CE3-434C-AA88-988BFE8FB755}" type="presParOf" srcId="{BB6D3A45-2492-4403-8EFF-031C2A1E1307}" destId="{13D752C0-AB22-4C6B-9AD6-4057CFB786C6}" srcOrd="1" destOrd="0" presId="urn:microsoft.com/office/officeart/2005/8/layout/StepDownProcess"/>
    <dgm:cxn modelId="{B2576480-A230-47E3-BDD4-85D2D4D46A3C}" type="presParOf" srcId="{BB6D3A45-2492-4403-8EFF-031C2A1E1307}" destId="{FDE1C7AF-EB51-476F-80B4-B45F30DBF356}" srcOrd="2" destOrd="0" presId="urn:microsoft.com/office/officeart/2005/8/layout/StepDownProcess"/>
    <dgm:cxn modelId="{060E8B93-E2ED-482A-9A2E-4B1BAD9D580D}" type="presParOf" srcId="{59D3BA97-99BB-4B72-8E4E-3A60812AE5FE}" destId="{9D53804D-28C0-44FD-A5E7-C2AE284F6FDE}" srcOrd="1" destOrd="0" presId="urn:microsoft.com/office/officeart/2005/8/layout/StepDownProcess"/>
    <dgm:cxn modelId="{DD3C6220-322A-4A2F-A382-80974A64F50B}" type="presParOf" srcId="{59D3BA97-99BB-4B72-8E4E-3A60812AE5FE}" destId="{C2498CDA-A143-479E-85D6-424E895ED39D}" srcOrd="2" destOrd="0" presId="urn:microsoft.com/office/officeart/2005/8/layout/StepDownProcess"/>
    <dgm:cxn modelId="{9F763EAE-CC7A-4D86-B834-A3D4EE6F9D01}" type="presParOf" srcId="{C2498CDA-A143-479E-85D6-424E895ED39D}" destId="{B122CC90-2672-4F23-8DF4-F58B3EA0F9F7}" srcOrd="0" destOrd="0" presId="urn:microsoft.com/office/officeart/2005/8/layout/StepDownProcess"/>
    <dgm:cxn modelId="{EB052F87-D02B-4A39-8B23-19C79FCFBAC7}" type="presParOf" srcId="{C2498CDA-A143-479E-85D6-424E895ED39D}" destId="{B8A7F28C-796B-4910-BA52-DFAB46E412F3}" srcOrd="1" destOrd="0" presId="urn:microsoft.com/office/officeart/2005/8/layout/StepDownProcess"/>
    <dgm:cxn modelId="{EDBF3282-C5E7-420C-B233-4D933150400A}" type="presParOf" srcId="{C2498CDA-A143-479E-85D6-424E895ED39D}" destId="{89FA156C-17B9-4F74-9964-C148D7C8AFD2}" srcOrd="2" destOrd="0" presId="urn:microsoft.com/office/officeart/2005/8/layout/StepDownProcess"/>
    <dgm:cxn modelId="{F7971A39-8666-41E6-BE6D-13BD5F832935}" type="presParOf" srcId="{59D3BA97-99BB-4B72-8E4E-3A60812AE5FE}" destId="{3EBCEFB2-2F65-43F5-A068-33B4B912CDBE}" srcOrd="3" destOrd="0" presId="urn:microsoft.com/office/officeart/2005/8/layout/StepDownProcess"/>
    <dgm:cxn modelId="{2578D45A-6D90-4251-B638-E56165A50A04}" type="presParOf" srcId="{59D3BA97-99BB-4B72-8E4E-3A60812AE5FE}" destId="{CF45CFE4-79C8-4BD1-A111-ECDDA3317C16}" srcOrd="4" destOrd="0" presId="urn:microsoft.com/office/officeart/2005/8/layout/StepDownProcess"/>
    <dgm:cxn modelId="{D4C712AD-D96A-485C-80FF-B874D00896A7}" type="presParOf" srcId="{CF45CFE4-79C8-4BD1-A111-ECDDA3317C16}" destId="{C5957D72-41CC-4F84-B017-E3AFD1072203}" srcOrd="0" destOrd="0" presId="urn:microsoft.com/office/officeart/2005/8/layout/StepDownProcess"/>
    <dgm:cxn modelId="{BCD613D4-7B89-4E80-BBE0-3A1348F6EA2E}" type="presParOf" srcId="{CF45CFE4-79C8-4BD1-A111-ECDDA3317C16}" destId="{67EBFA8D-F61D-4A90-82E2-490C8399507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00D7C-0771-408A-9A52-136FB5BAE13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2764AC7-60FD-43E2-BE66-51C195425815}">
      <dgm:prSet phldrT="[Text]"/>
      <dgm:spPr/>
      <dgm:t>
        <a:bodyPr/>
        <a:lstStyle/>
        <a:p>
          <a:r>
            <a:rPr lang="en-CA"/>
            <a:t>Tuning</a:t>
          </a:r>
        </a:p>
      </dgm:t>
    </dgm:pt>
    <dgm:pt modelId="{E121DBA5-E9B8-49FE-B0C7-864F709C3138}" type="parTrans" cxnId="{C622D399-E407-4352-B02B-02979B98E0EE}">
      <dgm:prSet/>
      <dgm:spPr/>
      <dgm:t>
        <a:bodyPr/>
        <a:lstStyle/>
        <a:p>
          <a:endParaRPr lang="en-CA"/>
        </a:p>
      </dgm:t>
    </dgm:pt>
    <dgm:pt modelId="{CA7EF2A4-9928-4764-BBBF-835CE993C7D3}" type="sibTrans" cxnId="{C622D399-E407-4352-B02B-02979B98E0EE}">
      <dgm:prSet/>
      <dgm:spPr/>
      <dgm:t>
        <a:bodyPr/>
        <a:lstStyle/>
        <a:p>
          <a:endParaRPr lang="en-CA"/>
        </a:p>
      </dgm:t>
    </dgm:pt>
    <dgm:pt modelId="{99A7F250-444D-46E3-BF58-C933ECA3043B}">
      <dgm:prSet phldrT="[Text]"/>
      <dgm:spPr/>
      <dgm:t>
        <a:bodyPr/>
        <a:lstStyle/>
        <a:p>
          <a:r>
            <a:rPr lang="en-CA"/>
            <a:t>Focusing elements set and left at “theory” using an envelope application</a:t>
          </a:r>
        </a:p>
      </dgm:t>
    </dgm:pt>
    <dgm:pt modelId="{DB76A82B-8BD0-447E-9124-4E0172FF9B23}" type="parTrans" cxnId="{E66EEF12-E6CC-472E-8B68-4CD487B2015D}">
      <dgm:prSet/>
      <dgm:spPr/>
      <dgm:t>
        <a:bodyPr/>
        <a:lstStyle/>
        <a:p>
          <a:endParaRPr lang="en-CA"/>
        </a:p>
      </dgm:t>
    </dgm:pt>
    <dgm:pt modelId="{8672DE6D-714D-4421-BA44-93E02F03C60D}" type="sibTrans" cxnId="{E66EEF12-E6CC-472E-8B68-4CD487B2015D}">
      <dgm:prSet/>
      <dgm:spPr/>
      <dgm:t>
        <a:bodyPr/>
        <a:lstStyle/>
        <a:p>
          <a:endParaRPr lang="en-CA"/>
        </a:p>
      </dgm:t>
    </dgm:pt>
    <dgm:pt modelId="{63814522-FD65-41B5-8BE1-A677156843EE}">
      <dgm:prSet phldrT="[Text]"/>
      <dgm:spPr/>
      <dgm:t>
        <a:bodyPr/>
        <a:lstStyle/>
        <a:p>
          <a:r>
            <a:rPr lang="en-CA"/>
            <a:t>Downtime</a:t>
          </a:r>
        </a:p>
      </dgm:t>
    </dgm:pt>
    <dgm:pt modelId="{B2CE66F7-7DF3-42EE-9E90-D2D5DA2DEF25}" type="parTrans" cxnId="{F69B0630-98CF-40CF-BA58-07272FCE4F8D}">
      <dgm:prSet/>
      <dgm:spPr/>
      <dgm:t>
        <a:bodyPr/>
        <a:lstStyle/>
        <a:p>
          <a:endParaRPr lang="en-CA"/>
        </a:p>
      </dgm:t>
    </dgm:pt>
    <dgm:pt modelId="{B83927E2-C95B-40E2-995F-4185C2F5F418}" type="sibTrans" cxnId="{F69B0630-98CF-40CF-BA58-07272FCE4F8D}">
      <dgm:prSet/>
      <dgm:spPr/>
      <dgm:t>
        <a:bodyPr/>
        <a:lstStyle/>
        <a:p>
          <a:endParaRPr lang="en-CA"/>
        </a:p>
      </dgm:t>
    </dgm:pt>
    <dgm:pt modelId="{D3CD58BB-53DA-467E-83BC-7574A7734280}">
      <dgm:prSet phldrT="[Text]"/>
      <dgm:spPr/>
      <dgm:t>
        <a:bodyPr/>
        <a:lstStyle/>
        <a:p>
          <a:pPr eaLnBrk="1" latinLnBrk="0"/>
          <a:r>
            <a:rPr lang="en-CA"/>
            <a:t>Tracking tested previously for first beam user (CTS) as the schedule was defined</a:t>
          </a:r>
        </a:p>
        <a:p>
          <a:endParaRPr lang="en-CA"/>
        </a:p>
      </dgm:t>
    </dgm:pt>
    <dgm:pt modelId="{F6280170-F85E-4A70-B254-139DFF31B29A}" type="parTrans" cxnId="{F41C927F-96B0-4688-B02A-4B2F42357473}">
      <dgm:prSet/>
      <dgm:spPr/>
      <dgm:t>
        <a:bodyPr/>
        <a:lstStyle/>
        <a:p>
          <a:endParaRPr lang="en-CA"/>
        </a:p>
      </dgm:t>
    </dgm:pt>
    <dgm:pt modelId="{6CD37361-D369-4FAC-BB05-7F8DDE494475}" type="sibTrans" cxnId="{F41C927F-96B0-4688-B02A-4B2F42357473}">
      <dgm:prSet/>
      <dgm:spPr/>
      <dgm:t>
        <a:bodyPr/>
        <a:lstStyle/>
        <a:p>
          <a:endParaRPr lang="en-CA"/>
        </a:p>
      </dgm:t>
    </dgm:pt>
    <dgm:pt modelId="{5E98CEA5-0561-45C8-AF6D-0FE6955C4BE6}">
      <dgm:prSet phldrT="[Text]"/>
      <dgm:spPr/>
      <dgm:t>
        <a:bodyPr/>
        <a:lstStyle/>
        <a:p>
          <a:r>
            <a:rPr lang="en-CA"/>
            <a:t>Tune by adjusting RF elements and steerers while watching diagnostic equipment</a:t>
          </a:r>
        </a:p>
      </dgm:t>
    </dgm:pt>
    <dgm:pt modelId="{D895F606-C3AA-4AD7-8FF5-4A6B7B2CDEFF}" type="parTrans" cxnId="{44F3B21D-8EF9-40C8-8002-172E864A28B7}">
      <dgm:prSet/>
      <dgm:spPr/>
      <dgm:t>
        <a:bodyPr/>
        <a:lstStyle/>
        <a:p>
          <a:endParaRPr lang="en-CA"/>
        </a:p>
      </dgm:t>
    </dgm:pt>
    <dgm:pt modelId="{93E67084-493D-4090-9921-C0DC98557A3F}" type="sibTrans" cxnId="{44F3B21D-8EF9-40C8-8002-172E864A28B7}">
      <dgm:prSet/>
      <dgm:spPr/>
      <dgm:t>
        <a:bodyPr/>
        <a:lstStyle/>
        <a:p>
          <a:endParaRPr lang="en-CA"/>
        </a:p>
      </dgm:t>
    </dgm:pt>
    <dgm:pt modelId="{BCA45283-A9C5-4EBC-AB85-23BEA214A280}">
      <dgm:prSet phldrT="[Text]"/>
      <dgm:spPr/>
      <dgm:t>
        <a:bodyPr/>
        <a:lstStyle/>
        <a:p>
          <a:pPr eaLnBrk="1" latinLnBrk="0"/>
          <a:r>
            <a:rPr lang="en-CA"/>
            <a:t>Not currently tracked as the schedule is fluid</a:t>
          </a:r>
        </a:p>
      </dgm:t>
    </dgm:pt>
    <dgm:pt modelId="{B6AFB969-D5E3-494D-A8C2-24FE80ED75ED}" type="parTrans" cxnId="{03390707-635D-4923-B4A6-E0B67C73A7E9}">
      <dgm:prSet/>
      <dgm:spPr/>
      <dgm:t>
        <a:bodyPr/>
        <a:lstStyle/>
        <a:p>
          <a:endParaRPr lang="en-CA"/>
        </a:p>
      </dgm:t>
    </dgm:pt>
    <dgm:pt modelId="{2FCB34A1-4706-42F0-B7DD-6D0064CA8738}" type="sibTrans" cxnId="{03390707-635D-4923-B4A6-E0B67C73A7E9}">
      <dgm:prSet/>
      <dgm:spPr/>
      <dgm:t>
        <a:bodyPr/>
        <a:lstStyle/>
        <a:p>
          <a:endParaRPr lang="en-CA"/>
        </a:p>
      </dgm:t>
    </dgm:pt>
    <dgm:pt modelId="{38CEBC91-CB7D-4FA5-AE27-FB1FC3FFBE3E}">
      <dgm:prSet phldrT="[Text]"/>
      <dgm:spPr/>
      <dgm:t>
        <a:bodyPr/>
        <a:lstStyle/>
        <a:p>
          <a:endParaRPr lang="en-CA"/>
        </a:p>
      </dgm:t>
    </dgm:pt>
    <dgm:pt modelId="{7758BE0E-D33A-4FB6-9CDE-CA66A71D9BA3}" type="parTrans" cxnId="{FB18794A-BC68-4C53-8F6B-04E7831AFA9B}">
      <dgm:prSet/>
      <dgm:spPr/>
      <dgm:t>
        <a:bodyPr/>
        <a:lstStyle/>
        <a:p>
          <a:endParaRPr lang="en-CA"/>
        </a:p>
      </dgm:t>
    </dgm:pt>
    <dgm:pt modelId="{C47C27C3-492A-4F96-A660-A9184C5BE6D4}" type="sibTrans" cxnId="{FB18794A-BC68-4C53-8F6B-04E7831AFA9B}">
      <dgm:prSet/>
      <dgm:spPr/>
      <dgm:t>
        <a:bodyPr/>
        <a:lstStyle/>
        <a:p>
          <a:endParaRPr lang="en-CA"/>
        </a:p>
      </dgm:t>
    </dgm:pt>
    <dgm:pt modelId="{F9E66BFE-313E-4919-B63B-1F5BAD6C0015}">
      <dgm:prSet phldrT="[Text]"/>
      <dgm:spPr/>
      <dgm:t>
        <a:bodyPr/>
        <a:lstStyle/>
        <a:p>
          <a:pPr eaLnBrk="1" latinLnBrk="0"/>
          <a:r>
            <a:rPr lang="en-CA"/>
            <a:t>Automated “time tracker” was created</a:t>
          </a:r>
        </a:p>
        <a:p>
          <a:endParaRPr lang="en-CA"/>
        </a:p>
      </dgm:t>
    </dgm:pt>
    <dgm:pt modelId="{AD380FF0-836C-4173-9085-7D974B527430}" type="parTrans" cxnId="{D628B32B-24F7-4C7A-8753-6ABDCAE60ED8}">
      <dgm:prSet/>
      <dgm:spPr/>
      <dgm:t>
        <a:bodyPr/>
        <a:lstStyle/>
        <a:p>
          <a:endParaRPr lang="en-CA"/>
        </a:p>
      </dgm:t>
    </dgm:pt>
    <dgm:pt modelId="{CFF7D762-7B16-4272-A1DE-5B31E67A3907}" type="sibTrans" cxnId="{D628B32B-24F7-4C7A-8753-6ABDCAE60ED8}">
      <dgm:prSet/>
      <dgm:spPr/>
      <dgm:t>
        <a:bodyPr/>
        <a:lstStyle/>
        <a:p>
          <a:endParaRPr lang="en-CA"/>
        </a:p>
      </dgm:t>
    </dgm:pt>
    <dgm:pt modelId="{DB5634E3-6CEB-420B-BEF7-566A80BB5FC9}" type="pres">
      <dgm:prSet presAssocID="{0FA00D7C-0771-408A-9A52-136FB5BAE13D}" presName="Name0" presStyleCnt="0">
        <dgm:presLayoutVars>
          <dgm:dir/>
          <dgm:animLvl val="lvl"/>
          <dgm:resizeHandles val="exact"/>
        </dgm:presLayoutVars>
      </dgm:prSet>
      <dgm:spPr/>
    </dgm:pt>
    <dgm:pt modelId="{CCA1D599-9597-4306-A6D0-CF9F13615B0F}" type="pres">
      <dgm:prSet presAssocID="{A2764AC7-60FD-43E2-BE66-51C195425815}" presName="linNode" presStyleCnt="0"/>
      <dgm:spPr/>
    </dgm:pt>
    <dgm:pt modelId="{1DD7E4F5-2F77-4AB8-99C6-D95E5D360A48}" type="pres">
      <dgm:prSet presAssocID="{A2764AC7-60FD-43E2-BE66-51C195425815}" presName="parTx" presStyleLbl="revTx" presStyleIdx="0" presStyleCnt="2">
        <dgm:presLayoutVars>
          <dgm:chMax val="1"/>
          <dgm:bulletEnabled val="1"/>
        </dgm:presLayoutVars>
      </dgm:prSet>
      <dgm:spPr/>
    </dgm:pt>
    <dgm:pt modelId="{96163C8C-77BC-42FE-8A33-1067D0E7688F}" type="pres">
      <dgm:prSet presAssocID="{A2764AC7-60FD-43E2-BE66-51C195425815}" presName="bracket" presStyleLbl="parChTrans1D1" presStyleIdx="0" presStyleCnt="2"/>
      <dgm:spPr/>
    </dgm:pt>
    <dgm:pt modelId="{BAB91866-AF86-44A7-AEF6-E8239D4F5120}" type="pres">
      <dgm:prSet presAssocID="{A2764AC7-60FD-43E2-BE66-51C195425815}" presName="spH" presStyleCnt="0"/>
      <dgm:spPr/>
    </dgm:pt>
    <dgm:pt modelId="{EE13FF42-778B-4A83-8ECB-B5C0B880AB4B}" type="pres">
      <dgm:prSet presAssocID="{A2764AC7-60FD-43E2-BE66-51C195425815}" presName="desTx" presStyleLbl="node1" presStyleIdx="0" presStyleCnt="2">
        <dgm:presLayoutVars>
          <dgm:bulletEnabled val="1"/>
        </dgm:presLayoutVars>
      </dgm:prSet>
      <dgm:spPr/>
    </dgm:pt>
    <dgm:pt modelId="{518EB5FE-49F5-4D2E-B124-CE3553A9A686}" type="pres">
      <dgm:prSet presAssocID="{CA7EF2A4-9928-4764-BBBF-835CE993C7D3}" presName="spV" presStyleCnt="0"/>
      <dgm:spPr/>
    </dgm:pt>
    <dgm:pt modelId="{2888C1AF-B228-4324-9CE2-254550A9E8B1}" type="pres">
      <dgm:prSet presAssocID="{63814522-FD65-41B5-8BE1-A677156843EE}" presName="linNode" presStyleCnt="0"/>
      <dgm:spPr/>
    </dgm:pt>
    <dgm:pt modelId="{9104AEC2-8C4A-494E-8233-1D945AB91D85}" type="pres">
      <dgm:prSet presAssocID="{63814522-FD65-41B5-8BE1-A677156843EE}" presName="parTx" presStyleLbl="revTx" presStyleIdx="1" presStyleCnt="2">
        <dgm:presLayoutVars>
          <dgm:chMax val="1"/>
          <dgm:bulletEnabled val="1"/>
        </dgm:presLayoutVars>
      </dgm:prSet>
      <dgm:spPr/>
    </dgm:pt>
    <dgm:pt modelId="{FF7FD6B7-1F63-4D93-8CA2-44BCE84D6625}" type="pres">
      <dgm:prSet presAssocID="{63814522-FD65-41B5-8BE1-A677156843EE}" presName="bracket" presStyleLbl="parChTrans1D1" presStyleIdx="1" presStyleCnt="2"/>
      <dgm:spPr/>
    </dgm:pt>
    <dgm:pt modelId="{96C581B9-0153-4AD4-A260-7E22595F1134}" type="pres">
      <dgm:prSet presAssocID="{63814522-FD65-41B5-8BE1-A677156843EE}" presName="spH" presStyleCnt="0"/>
      <dgm:spPr/>
    </dgm:pt>
    <dgm:pt modelId="{33F5D93F-EF01-4410-B81A-E68F5D06057E}" type="pres">
      <dgm:prSet presAssocID="{63814522-FD65-41B5-8BE1-A677156843EE}" presName="desTx" presStyleLbl="node1" presStyleIdx="1" presStyleCnt="2">
        <dgm:presLayoutVars>
          <dgm:bulletEnabled val="1"/>
        </dgm:presLayoutVars>
      </dgm:prSet>
      <dgm:spPr/>
    </dgm:pt>
  </dgm:ptLst>
  <dgm:cxnLst>
    <dgm:cxn modelId="{03390707-635D-4923-B4A6-E0B67C73A7E9}" srcId="{63814522-FD65-41B5-8BE1-A677156843EE}" destId="{BCA45283-A9C5-4EBC-AB85-23BEA214A280}" srcOrd="2" destOrd="0" parTransId="{B6AFB969-D5E3-494D-A8C2-24FE80ED75ED}" sibTransId="{2FCB34A1-4706-42F0-B7DD-6D0064CA8738}"/>
    <dgm:cxn modelId="{E66EEF12-E6CC-472E-8B68-4CD487B2015D}" srcId="{A2764AC7-60FD-43E2-BE66-51C195425815}" destId="{99A7F250-444D-46E3-BF58-C933ECA3043B}" srcOrd="0" destOrd="0" parTransId="{DB76A82B-8BD0-447E-9124-4E0172FF9B23}" sibTransId="{8672DE6D-714D-4421-BA44-93E02F03C60D}"/>
    <dgm:cxn modelId="{AB2CED1C-44A9-47C7-8B4B-7C3DB7848BD3}" type="presOf" srcId="{0FA00D7C-0771-408A-9A52-136FB5BAE13D}" destId="{DB5634E3-6CEB-420B-BEF7-566A80BB5FC9}" srcOrd="0" destOrd="0" presId="urn:diagrams.loki3.com/BracketList"/>
    <dgm:cxn modelId="{44F3B21D-8EF9-40C8-8002-172E864A28B7}" srcId="{A2764AC7-60FD-43E2-BE66-51C195425815}" destId="{5E98CEA5-0561-45C8-AF6D-0FE6955C4BE6}" srcOrd="2" destOrd="0" parTransId="{D895F606-C3AA-4AD7-8FF5-4A6B7B2CDEFF}" sibTransId="{93E67084-493D-4090-9921-C0DC98557A3F}"/>
    <dgm:cxn modelId="{D628B32B-24F7-4C7A-8753-6ABDCAE60ED8}" srcId="{63814522-FD65-41B5-8BE1-A677156843EE}" destId="{F9E66BFE-313E-4919-B63B-1F5BAD6C0015}" srcOrd="1" destOrd="0" parTransId="{AD380FF0-836C-4173-9085-7D974B527430}" sibTransId="{CFF7D762-7B16-4272-A1DE-5B31E67A3907}"/>
    <dgm:cxn modelId="{F69B0630-98CF-40CF-BA58-07272FCE4F8D}" srcId="{0FA00D7C-0771-408A-9A52-136FB5BAE13D}" destId="{63814522-FD65-41B5-8BE1-A677156843EE}" srcOrd="1" destOrd="0" parTransId="{B2CE66F7-7DF3-42EE-9E90-D2D5DA2DEF25}" sibTransId="{B83927E2-C95B-40E2-995F-4185C2F5F418}"/>
    <dgm:cxn modelId="{31458B3F-BD61-4387-A33C-D6DFE9C86F7B}" type="presOf" srcId="{63814522-FD65-41B5-8BE1-A677156843EE}" destId="{9104AEC2-8C4A-494E-8233-1D945AB91D85}" srcOrd="0" destOrd="0" presId="urn:diagrams.loki3.com/BracketList"/>
    <dgm:cxn modelId="{2F686447-868F-4B90-B2B5-9A01396E70BD}" type="presOf" srcId="{99A7F250-444D-46E3-BF58-C933ECA3043B}" destId="{EE13FF42-778B-4A83-8ECB-B5C0B880AB4B}" srcOrd="0" destOrd="0" presId="urn:diagrams.loki3.com/BracketList"/>
    <dgm:cxn modelId="{FB18794A-BC68-4C53-8F6B-04E7831AFA9B}" srcId="{A2764AC7-60FD-43E2-BE66-51C195425815}" destId="{38CEBC91-CB7D-4FA5-AE27-FB1FC3FFBE3E}" srcOrd="1" destOrd="0" parTransId="{7758BE0E-D33A-4FB6-9CDE-CA66A71D9BA3}" sibTransId="{C47C27C3-492A-4F96-A660-A9184C5BE6D4}"/>
    <dgm:cxn modelId="{8114B554-29D0-4DFC-AD48-49F487DFAD55}" type="presOf" srcId="{38CEBC91-CB7D-4FA5-AE27-FB1FC3FFBE3E}" destId="{EE13FF42-778B-4A83-8ECB-B5C0B880AB4B}" srcOrd="0" destOrd="1" presId="urn:diagrams.loki3.com/BracketList"/>
    <dgm:cxn modelId="{F41C927F-96B0-4688-B02A-4B2F42357473}" srcId="{63814522-FD65-41B5-8BE1-A677156843EE}" destId="{D3CD58BB-53DA-467E-83BC-7574A7734280}" srcOrd="0" destOrd="0" parTransId="{F6280170-F85E-4A70-B254-139DFF31B29A}" sibTransId="{6CD37361-D369-4FAC-BB05-7F8DDE494475}"/>
    <dgm:cxn modelId="{C622D399-E407-4352-B02B-02979B98E0EE}" srcId="{0FA00D7C-0771-408A-9A52-136FB5BAE13D}" destId="{A2764AC7-60FD-43E2-BE66-51C195425815}" srcOrd="0" destOrd="0" parTransId="{E121DBA5-E9B8-49FE-B0C7-864F709C3138}" sibTransId="{CA7EF2A4-9928-4764-BBBF-835CE993C7D3}"/>
    <dgm:cxn modelId="{5F61908A-6593-4E07-A07C-D38AD4991FB2}" type="presOf" srcId="{5E98CEA5-0561-45C8-AF6D-0FE6955C4BE6}" destId="{EE13FF42-778B-4A83-8ECB-B5C0B880AB4B}" srcOrd="0" destOrd="2" presId="urn:diagrams.loki3.com/BracketList"/>
    <dgm:cxn modelId="{000A30A4-6E7C-4F09-A3C1-6530FABB7E4A}" type="presOf" srcId="{BCA45283-A9C5-4EBC-AB85-23BEA214A280}" destId="{33F5D93F-EF01-4410-B81A-E68F5D06057E}" srcOrd="0" destOrd="2" presId="urn:diagrams.loki3.com/BracketList"/>
    <dgm:cxn modelId="{AEFEFDC1-545D-45D4-BF2E-8020BF7E4C3E}" type="presOf" srcId="{D3CD58BB-53DA-467E-83BC-7574A7734280}" destId="{33F5D93F-EF01-4410-B81A-E68F5D06057E}" srcOrd="0" destOrd="0" presId="urn:diagrams.loki3.com/BracketList"/>
    <dgm:cxn modelId="{BEA725CE-E0F4-491C-8824-9B7AB6F30345}" type="presOf" srcId="{A2764AC7-60FD-43E2-BE66-51C195425815}" destId="{1DD7E4F5-2F77-4AB8-99C6-D95E5D360A48}" srcOrd="0" destOrd="0" presId="urn:diagrams.loki3.com/BracketList"/>
    <dgm:cxn modelId="{4C9FCCDB-8650-43E4-A998-59168B9BFDF8}" type="presOf" srcId="{F9E66BFE-313E-4919-B63B-1F5BAD6C0015}" destId="{33F5D93F-EF01-4410-B81A-E68F5D06057E}" srcOrd="0" destOrd="1" presId="urn:diagrams.loki3.com/BracketList"/>
    <dgm:cxn modelId="{9D827D37-0901-4ADC-A6A0-EF9C3C69CA84}" type="presParOf" srcId="{DB5634E3-6CEB-420B-BEF7-566A80BB5FC9}" destId="{CCA1D599-9597-4306-A6D0-CF9F13615B0F}" srcOrd="0" destOrd="0" presId="urn:diagrams.loki3.com/BracketList"/>
    <dgm:cxn modelId="{951FCBEC-361D-47F6-B60E-6B9D57DF7DB1}" type="presParOf" srcId="{CCA1D599-9597-4306-A6D0-CF9F13615B0F}" destId="{1DD7E4F5-2F77-4AB8-99C6-D95E5D360A48}" srcOrd="0" destOrd="0" presId="urn:diagrams.loki3.com/BracketList"/>
    <dgm:cxn modelId="{3805730A-58EF-4DD9-A9A4-26A1C7F101B6}" type="presParOf" srcId="{CCA1D599-9597-4306-A6D0-CF9F13615B0F}" destId="{96163C8C-77BC-42FE-8A33-1067D0E7688F}" srcOrd="1" destOrd="0" presId="urn:diagrams.loki3.com/BracketList"/>
    <dgm:cxn modelId="{9E98C912-F0C0-40F0-A72A-8D038115D158}" type="presParOf" srcId="{CCA1D599-9597-4306-A6D0-CF9F13615B0F}" destId="{BAB91866-AF86-44A7-AEF6-E8239D4F5120}" srcOrd="2" destOrd="0" presId="urn:diagrams.loki3.com/BracketList"/>
    <dgm:cxn modelId="{3DB4391B-9582-48C9-A251-B694AB68CA35}" type="presParOf" srcId="{CCA1D599-9597-4306-A6D0-CF9F13615B0F}" destId="{EE13FF42-778B-4A83-8ECB-B5C0B880AB4B}" srcOrd="3" destOrd="0" presId="urn:diagrams.loki3.com/BracketList"/>
    <dgm:cxn modelId="{EBD3CFE0-CEAC-46ED-93C7-6E2DE243682C}" type="presParOf" srcId="{DB5634E3-6CEB-420B-BEF7-566A80BB5FC9}" destId="{518EB5FE-49F5-4D2E-B124-CE3553A9A686}" srcOrd="1" destOrd="0" presId="urn:diagrams.loki3.com/BracketList"/>
    <dgm:cxn modelId="{70D0B74F-7DB6-45D3-9871-F12E96497833}" type="presParOf" srcId="{DB5634E3-6CEB-420B-BEF7-566A80BB5FC9}" destId="{2888C1AF-B228-4324-9CE2-254550A9E8B1}" srcOrd="2" destOrd="0" presId="urn:diagrams.loki3.com/BracketList"/>
    <dgm:cxn modelId="{B8209978-6257-43B5-81A5-8DE252F722C5}" type="presParOf" srcId="{2888C1AF-B228-4324-9CE2-254550A9E8B1}" destId="{9104AEC2-8C4A-494E-8233-1D945AB91D85}" srcOrd="0" destOrd="0" presId="urn:diagrams.loki3.com/BracketList"/>
    <dgm:cxn modelId="{D2DC63F0-1059-4486-8CE3-81B33ACD0A2D}" type="presParOf" srcId="{2888C1AF-B228-4324-9CE2-254550A9E8B1}" destId="{FF7FD6B7-1F63-4D93-8CA2-44BCE84D6625}" srcOrd="1" destOrd="0" presId="urn:diagrams.loki3.com/BracketList"/>
    <dgm:cxn modelId="{6D1BA9B9-64D6-405F-9C43-0CD725063FC4}" type="presParOf" srcId="{2888C1AF-B228-4324-9CE2-254550A9E8B1}" destId="{96C581B9-0153-4AD4-A260-7E22595F1134}" srcOrd="2" destOrd="0" presId="urn:diagrams.loki3.com/BracketList"/>
    <dgm:cxn modelId="{E1208C75-1387-46BD-88EE-97ED18E6A357}" type="presParOf" srcId="{2888C1AF-B228-4324-9CE2-254550A9E8B1}" destId="{33F5D93F-EF01-4410-B81A-E68F5D06057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3E413-E8F3-404A-B3D0-917B1B3E30E7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B8B7558-8AEB-47F9-A17F-37CBBFC513F5}">
      <dgm:prSet phldrT="[Text]"/>
      <dgm:spPr/>
      <dgm:t>
        <a:bodyPr/>
        <a:lstStyle/>
        <a:p>
          <a:r>
            <a:rPr lang="en-CA"/>
            <a:t>Updated Maintenance Schedule</a:t>
          </a:r>
        </a:p>
      </dgm:t>
    </dgm:pt>
    <dgm:pt modelId="{D93B826E-A3FD-4DD3-B450-608369E44E7B}" type="parTrans" cxnId="{6D6FEC49-E2E4-4591-8242-4B25E848517F}">
      <dgm:prSet/>
      <dgm:spPr/>
      <dgm:t>
        <a:bodyPr/>
        <a:lstStyle/>
        <a:p>
          <a:endParaRPr lang="en-CA"/>
        </a:p>
      </dgm:t>
    </dgm:pt>
    <dgm:pt modelId="{A1144D42-9DCF-4CFF-8D0A-E08AF12E97D8}" type="sibTrans" cxnId="{6D6FEC49-E2E4-4591-8242-4B25E848517F}">
      <dgm:prSet/>
      <dgm:spPr/>
      <dgm:t>
        <a:bodyPr/>
        <a:lstStyle/>
        <a:p>
          <a:endParaRPr lang="en-CA"/>
        </a:p>
      </dgm:t>
    </dgm:pt>
    <dgm:pt modelId="{E8664588-60B6-403E-84F3-2CC12BDC212F}">
      <dgm:prSet phldrT="[Text]"/>
      <dgm:spPr/>
      <dgm:t>
        <a:bodyPr/>
        <a:lstStyle/>
        <a:p>
          <a:r>
            <a:rPr lang="en-CA"/>
            <a:t>Too few items scheduled for regular maintenance.</a:t>
          </a:r>
        </a:p>
      </dgm:t>
    </dgm:pt>
    <dgm:pt modelId="{D53E20D0-9AFB-4E11-95DE-CE14EA0F941A}" type="parTrans" cxnId="{68CB5A9D-A9B3-4D65-983E-832CA64DEBE1}">
      <dgm:prSet/>
      <dgm:spPr/>
      <dgm:t>
        <a:bodyPr/>
        <a:lstStyle/>
        <a:p>
          <a:endParaRPr lang="en-CA"/>
        </a:p>
      </dgm:t>
    </dgm:pt>
    <dgm:pt modelId="{775C704F-ECA5-41DC-A84D-E9D545BD4882}" type="sibTrans" cxnId="{68CB5A9D-A9B3-4D65-983E-832CA64DEBE1}">
      <dgm:prSet/>
      <dgm:spPr/>
      <dgm:t>
        <a:bodyPr/>
        <a:lstStyle/>
        <a:p>
          <a:endParaRPr lang="en-CA"/>
        </a:p>
      </dgm:t>
    </dgm:pt>
    <dgm:pt modelId="{EDEC47D6-45E2-4BAA-8059-ACE6AFAE7318}">
      <dgm:prSet phldrT="[Text]"/>
      <dgm:spPr/>
      <dgm:t>
        <a:bodyPr/>
        <a:lstStyle/>
        <a:p>
          <a:r>
            <a:rPr lang="en-CA"/>
            <a:t>Identify items that require scheduled maintenance.</a:t>
          </a:r>
        </a:p>
      </dgm:t>
    </dgm:pt>
    <dgm:pt modelId="{0817BF51-5966-41E9-B4A2-0E714EDA89F6}" type="parTrans" cxnId="{68BC2216-F8BE-47A2-8839-E8AF8F4413AF}">
      <dgm:prSet/>
      <dgm:spPr/>
      <dgm:t>
        <a:bodyPr/>
        <a:lstStyle/>
        <a:p>
          <a:endParaRPr lang="en-CA"/>
        </a:p>
      </dgm:t>
    </dgm:pt>
    <dgm:pt modelId="{D01A36A5-1B6C-4FCA-AE01-91AB7328A70C}" type="sibTrans" cxnId="{68BC2216-F8BE-47A2-8839-E8AF8F4413AF}">
      <dgm:prSet/>
      <dgm:spPr/>
      <dgm:t>
        <a:bodyPr/>
        <a:lstStyle/>
        <a:p>
          <a:endParaRPr lang="en-CA"/>
        </a:p>
      </dgm:t>
    </dgm:pt>
    <dgm:pt modelId="{C4111B72-B878-4E96-BE47-73B3D8BE6FDB}">
      <dgm:prSet phldrT="[Text]"/>
      <dgm:spPr/>
      <dgm:t>
        <a:bodyPr/>
        <a:lstStyle/>
        <a:p>
          <a:pPr rtl="0"/>
          <a:r>
            <a:rPr lang="en-CA"/>
            <a:t>Scheduling falls to the group responsible for the system. </a:t>
          </a:r>
          <a:r>
            <a:rPr lang="en-CA">
              <a:latin typeface="Arial Black" panose="020B0A04020102020204"/>
            </a:rPr>
            <a:t> </a:t>
          </a:r>
          <a:endParaRPr lang="en-CA"/>
        </a:p>
      </dgm:t>
    </dgm:pt>
    <dgm:pt modelId="{AD4EE4F1-8FCA-41D9-974D-069831BE953E}" type="parTrans" cxnId="{740008DB-2BD3-4AFA-B2A0-20E920FE8A19}">
      <dgm:prSet/>
      <dgm:spPr/>
      <dgm:t>
        <a:bodyPr/>
        <a:lstStyle/>
        <a:p>
          <a:endParaRPr lang="en-CA"/>
        </a:p>
      </dgm:t>
    </dgm:pt>
    <dgm:pt modelId="{F069646C-C554-416C-A1A7-E34D8567C617}" type="sibTrans" cxnId="{740008DB-2BD3-4AFA-B2A0-20E920FE8A19}">
      <dgm:prSet/>
      <dgm:spPr/>
      <dgm:t>
        <a:bodyPr/>
        <a:lstStyle/>
        <a:p>
          <a:endParaRPr lang="en-CA"/>
        </a:p>
      </dgm:t>
    </dgm:pt>
    <dgm:pt modelId="{12F26FBE-523E-4EBD-B8B3-7B03AFE3159B}" type="pres">
      <dgm:prSet presAssocID="{4173E413-E8F3-404A-B3D0-917B1B3E30E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715D84F7-3C4F-4399-820F-D30BCD7974CE}" type="pres">
      <dgm:prSet presAssocID="{9B8B7558-8AEB-47F9-A17F-37CBBFC513F5}" presName="composite" presStyleCnt="0"/>
      <dgm:spPr/>
    </dgm:pt>
    <dgm:pt modelId="{D26E8B98-C6F1-48AC-BFD8-E445A9F744A7}" type="pres">
      <dgm:prSet presAssocID="{9B8B7558-8AEB-47F9-A17F-37CBBFC513F5}" presName="ParentAccent1" presStyleLbl="alignNode1" presStyleIdx="0" presStyleCnt="34"/>
      <dgm:spPr/>
    </dgm:pt>
    <dgm:pt modelId="{C314D37D-F2E3-4286-9177-B900EB4B0107}" type="pres">
      <dgm:prSet presAssocID="{9B8B7558-8AEB-47F9-A17F-37CBBFC513F5}" presName="ParentAccent2" presStyleLbl="alignNode1" presStyleIdx="1" presStyleCnt="34"/>
      <dgm:spPr/>
    </dgm:pt>
    <dgm:pt modelId="{F8264AAA-A37D-491F-BACA-FA3F1B8BB5AD}" type="pres">
      <dgm:prSet presAssocID="{9B8B7558-8AEB-47F9-A17F-37CBBFC513F5}" presName="ParentAccent3" presStyleLbl="alignNode1" presStyleIdx="2" presStyleCnt="34"/>
      <dgm:spPr/>
    </dgm:pt>
    <dgm:pt modelId="{88E46998-11F2-478D-BC17-02B571BECDAF}" type="pres">
      <dgm:prSet presAssocID="{9B8B7558-8AEB-47F9-A17F-37CBBFC513F5}" presName="ParentAccent4" presStyleLbl="alignNode1" presStyleIdx="3" presStyleCnt="34"/>
      <dgm:spPr/>
    </dgm:pt>
    <dgm:pt modelId="{B0999C8D-F30F-40A3-A042-4337F3A66BD1}" type="pres">
      <dgm:prSet presAssocID="{9B8B7558-8AEB-47F9-A17F-37CBBFC513F5}" presName="ParentAccent5" presStyleLbl="alignNode1" presStyleIdx="4" presStyleCnt="34"/>
      <dgm:spPr/>
    </dgm:pt>
    <dgm:pt modelId="{F4DE6EB9-8684-44D3-9D9A-F4992B29549E}" type="pres">
      <dgm:prSet presAssocID="{9B8B7558-8AEB-47F9-A17F-37CBBFC513F5}" presName="ParentAccent6" presStyleLbl="alignNode1" presStyleIdx="5" presStyleCnt="34"/>
      <dgm:spPr/>
    </dgm:pt>
    <dgm:pt modelId="{4DDDA563-86E1-4486-8AB4-2F0EB300AADF}" type="pres">
      <dgm:prSet presAssocID="{9B8B7558-8AEB-47F9-A17F-37CBBFC513F5}" presName="ParentAccent7" presStyleLbl="alignNode1" presStyleIdx="6" presStyleCnt="34"/>
      <dgm:spPr/>
    </dgm:pt>
    <dgm:pt modelId="{7A88D39A-FF96-453C-967B-06D43C77C08E}" type="pres">
      <dgm:prSet presAssocID="{9B8B7558-8AEB-47F9-A17F-37CBBFC513F5}" presName="ParentAccent8" presStyleLbl="alignNode1" presStyleIdx="7" presStyleCnt="34"/>
      <dgm:spPr/>
    </dgm:pt>
    <dgm:pt modelId="{53078248-CF3A-4362-98F6-49DFBDCB4409}" type="pres">
      <dgm:prSet presAssocID="{9B8B7558-8AEB-47F9-A17F-37CBBFC513F5}" presName="ParentAccent9" presStyleLbl="alignNode1" presStyleIdx="8" presStyleCnt="34"/>
      <dgm:spPr/>
    </dgm:pt>
    <dgm:pt modelId="{0C4CCC89-D2CA-4F02-BACE-91F5C745EDAE}" type="pres">
      <dgm:prSet presAssocID="{9B8B7558-8AEB-47F9-A17F-37CBBFC513F5}" presName="ParentAccent10" presStyleLbl="alignNode1" presStyleIdx="9" presStyleCnt="34"/>
      <dgm:spPr/>
    </dgm:pt>
    <dgm:pt modelId="{7ECECF49-55D4-4808-9889-2DF5ACC8DEA7}" type="pres">
      <dgm:prSet presAssocID="{9B8B7558-8AEB-47F9-A17F-37CBBFC513F5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</dgm:pt>
    <dgm:pt modelId="{80FBB2DF-9F95-4657-8458-7F97CC9D9A88}" type="pres">
      <dgm:prSet presAssocID="{E8664588-60B6-403E-84F3-2CC12BDC212F}" presName="Child1Accent1" presStyleLbl="alignNode1" presStyleIdx="11" presStyleCnt="34"/>
      <dgm:spPr/>
    </dgm:pt>
    <dgm:pt modelId="{1A0BEEBB-30C3-44ED-839C-CDA6D1A9F6DF}" type="pres">
      <dgm:prSet presAssocID="{E8664588-60B6-403E-84F3-2CC12BDC212F}" presName="Child1Accent2" presStyleLbl="alignNode1" presStyleIdx="12" presStyleCnt="34"/>
      <dgm:spPr/>
    </dgm:pt>
    <dgm:pt modelId="{A8BA1D46-7869-478A-A8DE-66A1E7521CF5}" type="pres">
      <dgm:prSet presAssocID="{E8664588-60B6-403E-84F3-2CC12BDC212F}" presName="Child1Accent3" presStyleLbl="alignNode1" presStyleIdx="13" presStyleCnt="34"/>
      <dgm:spPr/>
    </dgm:pt>
    <dgm:pt modelId="{5EB986E0-EF92-4AEA-ABC0-62BB8216BF74}" type="pres">
      <dgm:prSet presAssocID="{E8664588-60B6-403E-84F3-2CC12BDC212F}" presName="Child1Accent4" presStyleLbl="alignNode1" presStyleIdx="14" presStyleCnt="34"/>
      <dgm:spPr/>
    </dgm:pt>
    <dgm:pt modelId="{C87C812D-0B47-4648-A4D9-8710F23B2F31}" type="pres">
      <dgm:prSet presAssocID="{E8664588-60B6-403E-84F3-2CC12BDC212F}" presName="Child1Accent5" presStyleLbl="alignNode1" presStyleIdx="15" presStyleCnt="34"/>
      <dgm:spPr/>
    </dgm:pt>
    <dgm:pt modelId="{2A5651B4-970F-4A54-B4B3-AAB6DBE13CF8}" type="pres">
      <dgm:prSet presAssocID="{E8664588-60B6-403E-84F3-2CC12BDC212F}" presName="Child1Accent6" presStyleLbl="alignNode1" presStyleIdx="16" presStyleCnt="34"/>
      <dgm:spPr/>
    </dgm:pt>
    <dgm:pt modelId="{14ACE6D4-99F8-4467-AE2B-9D1E9C9A1928}" type="pres">
      <dgm:prSet presAssocID="{E8664588-60B6-403E-84F3-2CC12BDC212F}" presName="Child1Accent7" presStyleLbl="alignNode1" presStyleIdx="17" presStyleCnt="34"/>
      <dgm:spPr/>
    </dgm:pt>
    <dgm:pt modelId="{94E2FA22-7BA6-4512-BBF3-907A68760572}" type="pres">
      <dgm:prSet presAssocID="{E8664588-60B6-403E-84F3-2CC12BDC212F}" presName="Child1Accent8" presStyleLbl="alignNode1" presStyleIdx="18" presStyleCnt="34"/>
      <dgm:spPr/>
    </dgm:pt>
    <dgm:pt modelId="{0267A066-EDC2-4EC0-80F3-9B11062D4A70}" type="pres">
      <dgm:prSet presAssocID="{E8664588-60B6-403E-84F3-2CC12BDC212F}" presName="Child1Accent9" presStyleLbl="alignNode1" presStyleIdx="19" presStyleCnt="34"/>
      <dgm:spPr/>
    </dgm:pt>
    <dgm:pt modelId="{FC3DF178-552A-4F66-9430-65915FF44DBD}" type="pres">
      <dgm:prSet presAssocID="{E8664588-60B6-403E-84F3-2CC12BDC212F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57E4FB72-20B3-44E1-A4D4-9DB425D3854E}" type="pres">
      <dgm:prSet presAssocID="{EDEC47D6-45E2-4BAA-8059-ACE6AFAE7318}" presName="Child2Accent1" presStyleLbl="alignNode1" presStyleIdx="20" presStyleCnt="34"/>
      <dgm:spPr/>
    </dgm:pt>
    <dgm:pt modelId="{EAA0CA4E-305F-47EB-AF30-99FE0BE0A661}" type="pres">
      <dgm:prSet presAssocID="{EDEC47D6-45E2-4BAA-8059-ACE6AFAE7318}" presName="Child2Accent2" presStyleLbl="alignNode1" presStyleIdx="21" presStyleCnt="34"/>
      <dgm:spPr/>
    </dgm:pt>
    <dgm:pt modelId="{65058B3E-4BED-4AFE-9B16-70A1BB0EEEA7}" type="pres">
      <dgm:prSet presAssocID="{EDEC47D6-45E2-4BAA-8059-ACE6AFAE7318}" presName="Child2Accent3" presStyleLbl="alignNode1" presStyleIdx="22" presStyleCnt="34"/>
      <dgm:spPr/>
    </dgm:pt>
    <dgm:pt modelId="{956B0F1B-364D-48E1-83D7-510F4B3F4EF2}" type="pres">
      <dgm:prSet presAssocID="{EDEC47D6-45E2-4BAA-8059-ACE6AFAE7318}" presName="Child2Accent4" presStyleLbl="alignNode1" presStyleIdx="23" presStyleCnt="34"/>
      <dgm:spPr/>
    </dgm:pt>
    <dgm:pt modelId="{A3FE3B80-0DF8-48D2-8D98-C1C16B6BB654}" type="pres">
      <dgm:prSet presAssocID="{EDEC47D6-45E2-4BAA-8059-ACE6AFAE7318}" presName="Child2Accent5" presStyleLbl="alignNode1" presStyleIdx="24" presStyleCnt="34"/>
      <dgm:spPr/>
    </dgm:pt>
    <dgm:pt modelId="{98BFE91E-B1BA-4C8E-85FF-F3C2AD6BDF6E}" type="pres">
      <dgm:prSet presAssocID="{EDEC47D6-45E2-4BAA-8059-ACE6AFAE7318}" presName="Child2Accent6" presStyleLbl="alignNode1" presStyleIdx="25" presStyleCnt="34"/>
      <dgm:spPr/>
    </dgm:pt>
    <dgm:pt modelId="{672CFC46-0304-4CDE-8CD4-04B3FF76FC57}" type="pres">
      <dgm:prSet presAssocID="{EDEC47D6-45E2-4BAA-8059-ACE6AFAE7318}" presName="Child2Accent7" presStyleLbl="alignNode1" presStyleIdx="26" presStyleCnt="34"/>
      <dgm:spPr/>
    </dgm:pt>
    <dgm:pt modelId="{0AFD6526-BF51-4A38-AD82-57A7B5951FE6}" type="pres">
      <dgm:prSet presAssocID="{EDEC47D6-45E2-4BAA-8059-ACE6AFAE7318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042BA0CA-53CA-48BF-98CC-E83165D97E3C}" type="pres">
      <dgm:prSet presAssocID="{C4111B72-B878-4E96-BE47-73B3D8BE6FDB}" presName="Child3Accent1" presStyleLbl="alignNode1" presStyleIdx="27" presStyleCnt="34"/>
      <dgm:spPr/>
    </dgm:pt>
    <dgm:pt modelId="{3BD59E8A-0B4A-4003-9597-F4CB0CC33AD7}" type="pres">
      <dgm:prSet presAssocID="{C4111B72-B878-4E96-BE47-73B3D8BE6FDB}" presName="Child3Accent2" presStyleLbl="alignNode1" presStyleIdx="28" presStyleCnt="34"/>
      <dgm:spPr/>
    </dgm:pt>
    <dgm:pt modelId="{34C600D6-6D66-4F90-9F0A-B5921135B982}" type="pres">
      <dgm:prSet presAssocID="{C4111B72-B878-4E96-BE47-73B3D8BE6FDB}" presName="Child3Accent3" presStyleLbl="alignNode1" presStyleIdx="29" presStyleCnt="34"/>
      <dgm:spPr/>
    </dgm:pt>
    <dgm:pt modelId="{44A40A76-D98D-4259-8DCD-9D0C963F888B}" type="pres">
      <dgm:prSet presAssocID="{C4111B72-B878-4E96-BE47-73B3D8BE6FDB}" presName="Child3Accent4" presStyleLbl="alignNode1" presStyleIdx="30" presStyleCnt="34"/>
      <dgm:spPr/>
    </dgm:pt>
    <dgm:pt modelId="{52832C82-76F6-427C-AFF3-1E5FC0313951}" type="pres">
      <dgm:prSet presAssocID="{C4111B72-B878-4E96-BE47-73B3D8BE6FDB}" presName="Child3Accent5" presStyleLbl="alignNode1" presStyleIdx="31" presStyleCnt="34"/>
      <dgm:spPr/>
    </dgm:pt>
    <dgm:pt modelId="{A73C5C11-7E62-4B2B-8D94-0D682CAC1073}" type="pres">
      <dgm:prSet presAssocID="{C4111B72-B878-4E96-BE47-73B3D8BE6FDB}" presName="Child3Accent6" presStyleLbl="alignNode1" presStyleIdx="32" presStyleCnt="34"/>
      <dgm:spPr/>
    </dgm:pt>
    <dgm:pt modelId="{A416D738-F8F6-4C2F-988B-A944F6770ED2}" type="pres">
      <dgm:prSet presAssocID="{C4111B72-B878-4E96-BE47-73B3D8BE6FDB}" presName="Child3Accent7" presStyleLbl="alignNode1" presStyleIdx="33" presStyleCnt="34"/>
      <dgm:spPr/>
    </dgm:pt>
    <dgm:pt modelId="{F0F657EA-FC86-4EF0-8FD2-F2E2507A1F4D}" type="pres">
      <dgm:prSet presAssocID="{C4111B72-B878-4E96-BE47-73B3D8BE6FDB}" presName="Child3" presStyleLbl="revTx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677C608-20FE-4CAE-86B7-CE658BD69D2F}" type="presOf" srcId="{4173E413-E8F3-404A-B3D0-917B1B3E30E7}" destId="{12F26FBE-523E-4EBD-B8B3-7B03AFE3159B}" srcOrd="0" destOrd="0" presId="urn:microsoft.com/office/officeart/2011/layout/ConvergingText"/>
    <dgm:cxn modelId="{251CB00B-ADCE-46C4-B624-F1B71F84C20B}" type="presOf" srcId="{E8664588-60B6-403E-84F3-2CC12BDC212F}" destId="{FC3DF178-552A-4F66-9430-65915FF44DBD}" srcOrd="0" destOrd="0" presId="urn:microsoft.com/office/officeart/2011/layout/ConvergingText"/>
    <dgm:cxn modelId="{68BC2216-F8BE-47A2-8839-E8AF8F4413AF}" srcId="{9B8B7558-8AEB-47F9-A17F-37CBBFC513F5}" destId="{EDEC47D6-45E2-4BAA-8059-ACE6AFAE7318}" srcOrd="1" destOrd="0" parTransId="{0817BF51-5966-41E9-B4A2-0E714EDA89F6}" sibTransId="{D01A36A5-1B6C-4FCA-AE01-91AB7328A70C}"/>
    <dgm:cxn modelId="{F30F3665-B4B1-496B-B65E-98574324FFA0}" type="presOf" srcId="{EDEC47D6-45E2-4BAA-8059-ACE6AFAE7318}" destId="{0AFD6526-BF51-4A38-AD82-57A7B5951FE6}" srcOrd="0" destOrd="0" presId="urn:microsoft.com/office/officeart/2011/layout/ConvergingText"/>
    <dgm:cxn modelId="{6D6FEC49-E2E4-4591-8242-4B25E848517F}" srcId="{4173E413-E8F3-404A-B3D0-917B1B3E30E7}" destId="{9B8B7558-8AEB-47F9-A17F-37CBBFC513F5}" srcOrd="0" destOrd="0" parTransId="{D93B826E-A3FD-4DD3-B450-608369E44E7B}" sibTransId="{A1144D42-9DCF-4CFF-8D0A-E08AF12E97D8}"/>
    <dgm:cxn modelId="{A5B63A6E-95E2-4E76-8044-DE8B887F587F}" type="presOf" srcId="{9B8B7558-8AEB-47F9-A17F-37CBBFC513F5}" destId="{7ECECF49-55D4-4808-9889-2DF5ACC8DEA7}" srcOrd="0" destOrd="0" presId="urn:microsoft.com/office/officeart/2011/layout/ConvergingText"/>
    <dgm:cxn modelId="{68CB5A9D-A9B3-4D65-983E-832CA64DEBE1}" srcId="{9B8B7558-8AEB-47F9-A17F-37CBBFC513F5}" destId="{E8664588-60B6-403E-84F3-2CC12BDC212F}" srcOrd="0" destOrd="0" parTransId="{D53E20D0-9AFB-4E11-95DE-CE14EA0F941A}" sibTransId="{775C704F-ECA5-41DC-A84D-E9D545BD4882}"/>
    <dgm:cxn modelId="{BC95D0B1-4262-48B6-8709-500ED376C7AA}" type="presOf" srcId="{C4111B72-B878-4E96-BE47-73B3D8BE6FDB}" destId="{F0F657EA-FC86-4EF0-8FD2-F2E2507A1F4D}" srcOrd="0" destOrd="0" presId="urn:microsoft.com/office/officeart/2011/layout/ConvergingText"/>
    <dgm:cxn modelId="{740008DB-2BD3-4AFA-B2A0-20E920FE8A19}" srcId="{9B8B7558-8AEB-47F9-A17F-37CBBFC513F5}" destId="{C4111B72-B878-4E96-BE47-73B3D8BE6FDB}" srcOrd="2" destOrd="0" parTransId="{AD4EE4F1-8FCA-41D9-974D-069831BE953E}" sibTransId="{F069646C-C554-416C-A1A7-E34D8567C617}"/>
    <dgm:cxn modelId="{AA23BF05-AA37-4005-A53D-57899E37B28A}" type="presParOf" srcId="{12F26FBE-523E-4EBD-B8B3-7B03AFE3159B}" destId="{715D84F7-3C4F-4399-820F-D30BCD7974CE}" srcOrd="0" destOrd="0" presId="urn:microsoft.com/office/officeart/2011/layout/ConvergingText"/>
    <dgm:cxn modelId="{DB2109AC-6ABC-44CE-9A9D-CF9EBC5A4F86}" type="presParOf" srcId="{715D84F7-3C4F-4399-820F-D30BCD7974CE}" destId="{D26E8B98-C6F1-48AC-BFD8-E445A9F744A7}" srcOrd="0" destOrd="0" presId="urn:microsoft.com/office/officeart/2011/layout/ConvergingText"/>
    <dgm:cxn modelId="{00E4B350-E6B4-43C5-A2A0-AE323C4837FB}" type="presParOf" srcId="{715D84F7-3C4F-4399-820F-D30BCD7974CE}" destId="{C314D37D-F2E3-4286-9177-B900EB4B0107}" srcOrd="1" destOrd="0" presId="urn:microsoft.com/office/officeart/2011/layout/ConvergingText"/>
    <dgm:cxn modelId="{BC0AAD7E-6639-4B0D-9798-E9CEA83E3750}" type="presParOf" srcId="{715D84F7-3C4F-4399-820F-D30BCD7974CE}" destId="{F8264AAA-A37D-491F-BACA-FA3F1B8BB5AD}" srcOrd="2" destOrd="0" presId="urn:microsoft.com/office/officeart/2011/layout/ConvergingText"/>
    <dgm:cxn modelId="{0ACF081E-D29C-4A09-8882-C58576608FC8}" type="presParOf" srcId="{715D84F7-3C4F-4399-820F-D30BCD7974CE}" destId="{88E46998-11F2-478D-BC17-02B571BECDAF}" srcOrd="3" destOrd="0" presId="urn:microsoft.com/office/officeart/2011/layout/ConvergingText"/>
    <dgm:cxn modelId="{63C6E1E3-69B4-47BB-9443-DAAB5626FF1B}" type="presParOf" srcId="{715D84F7-3C4F-4399-820F-D30BCD7974CE}" destId="{B0999C8D-F30F-40A3-A042-4337F3A66BD1}" srcOrd="4" destOrd="0" presId="urn:microsoft.com/office/officeart/2011/layout/ConvergingText"/>
    <dgm:cxn modelId="{AE48DC31-DED1-499E-BC04-3A84636F93CC}" type="presParOf" srcId="{715D84F7-3C4F-4399-820F-D30BCD7974CE}" destId="{F4DE6EB9-8684-44D3-9D9A-F4992B29549E}" srcOrd="5" destOrd="0" presId="urn:microsoft.com/office/officeart/2011/layout/ConvergingText"/>
    <dgm:cxn modelId="{0C845DB4-9429-436E-B2F4-A3DD601FE31B}" type="presParOf" srcId="{715D84F7-3C4F-4399-820F-D30BCD7974CE}" destId="{4DDDA563-86E1-4486-8AB4-2F0EB300AADF}" srcOrd="6" destOrd="0" presId="urn:microsoft.com/office/officeart/2011/layout/ConvergingText"/>
    <dgm:cxn modelId="{F20F3C92-ECD8-4722-B26E-F06BCA16B25C}" type="presParOf" srcId="{715D84F7-3C4F-4399-820F-D30BCD7974CE}" destId="{7A88D39A-FF96-453C-967B-06D43C77C08E}" srcOrd="7" destOrd="0" presId="urn:microsoft.com/office/officeart/2011/layout/ConvergingText"/>
    <dgm:cxn modelId="{B493F507-F6B9-4675-AF74-0358E77F23E9}" type="presParOf" srcId="{715D84F7-3C4F-4399-820F-D30BCD7974CE}" destId="{53078248-CF3A-4362-98F6-49DFBDCB4409}" srcOrd="8" destOrd="0" presId="urn:microsoft.com/office/officeart/2011/layout/ConvergingText"/>
    <dgm:cxn modelId="{9BAF6747-31E5-488E-A8EB-51726C707E34}" type="presParOf" srcId="{715D84F7-3C4F-4399-820F-D30BCD7974CE}" destId="{0C4CCC89-D2CA-4F02-BACE-91F5C745EDAE}" srcOrd="9" destOrd="0" presId="urn:microsoft.com/office/officeart/2011/layout/ConvergingText"/>
    <dgm:cxn modelId="{8FCE6186-5013-467A-BC9C-FFBF40B44F1C}" type="presParOf" srcId="{715D84F7-3C4F-4399-820F-D30BCD7974CE}" destId="{7ECECF49-55D4-4808-9889-2DF5ACC8DEA7}" srcOrd="10" destOrd="0" presId="urn:microsoft.com/office/officeart/2011/layout/ConvergingText"/>
    <dgm:cxn modelId="{41387A1B-2744-4D1E-925C-3E229BE5FB0D}" type="presParOf" srcId="{715D84F7-3C4F-4399-820F-D30BCD7974CE}" destId="{80FBB2DF-9F95-4657-8458-7F97CC9D9A88}" srcOrd="11" destOrd="0" presId="urn:microsoft.com/office/officeart/2011/layout/ConvergingText"/>
    <dgm:cxn modelId="{A24E37E2-2804-4139-A8CE-6156BDA3C84A}" type="presParOf" srcId="{715D84F7-3C4F-4399-820F-D30BCD7974CE}" destId="{1A0BEEBB-30C3-44ED-839C-CDA6D1A9F6DF}" srcOrd="12" destOrd="0" presId="urn:microsoft.com/office/officeart/2011/layout/ConvergingText"/>
    <dgm:cxn modelId="{F39433F9-9F15-41FD-8397-FBE4C7549FFB}" type="presParOf" srcId="{715D84F7-3C4F-4399-820F-D30BCD7974CE}" destId="{A8BA1D46-7869-478A-A8DE-66A1E7521CF5}" srcOrd="13" destOrd="0" presId="urn:microsoft.com/office/officeart/2011/layout/ConvergingText"/>
    <dgm:cxn modelId="{9956F282-8B99-43C3-AA5B-F0810A8C73F8}" type="presParOf" srcId="{715D84F7-3C4F-4399-820F-D30BCD7974CE}" destId="{5EB986E0-EF92-4AEA-ABC0-62BB8216BF74}" srcOrd="14" destOrd="0" presId="urn:microsoft.com/office/officeart/2011/layout/ConvergingText"/>
    <dgm:cxn modelId="{9BA9C869-C0C1-4CB6-A2FF-69A14F40D5AC}" type="presParOf" srcId="{715D84F7-3C4F-4399-820F-D30BCD7974CE}" destId="{C87C812D-0B47-4648-A4D9-8710F23B2F31}" srcOrd="15" destOrd="0" presId="urn:microsoft.com/office/officeart/2011/layout/ConvergingText"/>
    <dgm:cxn modelId="{68A1A254-F413-403A-8CAA-0991D3104B14}" type="presParOf" srcId="{715D84F7-3C4F-4399-820F-D30BCD7974CE}" destId="{2A5651B4-970F-4A54-B4B3-AAB6DBE13CF8}" srcOrd="16" destOrd="0" presId="urn:microsoft.com/office/officeart/2011/layout/ConvergingText"/>
    <dgm:cxn modelId="{6483B36D-6701-4457-94F8-AC0E95C27C9A}" type="presParOf" srcId="{715D84F7-3C4F-4399-820F-D30BCD7974CE}" destId="{14ACE6D4-99F8-4467-AE2B-9D1E9C9A1928}" srcOrd="17" destOrd="0" presId="urn:microsoft.com/office/officeart/2011/layout/ConvergingText"/>
    <dgm:cxn modelId="{A358C731-EC44-4D97-9137-5DB7AD0A7D4D}" type="presParOf" srcId="{715D84F7-3C4F-4399-820F-D30BCD7974CE}" destId="{94E2FA22-7BA6-4512-BBF3-907A68760572}" srcOrd="18" destOrd="0" presId="urn:microsoft.com/office/officeart/2011/layout/ConvergingText"/>
    <dgm:cxn modelId="{84B11979-A4C7-455E-82EE-85F027FEFF48}" type="presParOf" srcId="{715D84F7-3C4F-4399-820F-D30BCD7974CE}" destId="{0267A066-EDC2-4EC0-80F3-9B11062D4A70}" srcOrd="19" destOrd="0" presId="urn:microsoft.com/office/officeart/2011/layout/ConvergingText"/>
    <dgm:cxn modelId="{E9FBAF5E-E139-4C82-8262-164206ADC6CC}" type="presParOf" srcId="{715D84F7-3C4F-4399-820F-D30BCD7974CE}" destId="{FC3DF178-552A-4F66-9430-65915FF44DBD}" srcOrd="20" destOrd="0" presId="urn:microsoft.com/office/officeart/2011/layout/ConvergingText"/>
    <dgm:cxn modelId="{CB39CE38-2078-4FF5-A0D3-1476501299DB}" type="presParOf" srcId="{715D84F7-3C4F-4399-820F-D30BCD7974CE}" destId="{57E4FB72-20B3-44E1-A4D4-9DB425D3854E}" srcOrd="21" destOrd="0" presId="urn:microsoft.com/office/officeart/2011/layout/ConvergingText"/>
    <dgm:cxn modelId="{109D9828-AD97-4C92-84D5-F561F747CE48}" type="presParOf" srcId="{715D84F7-3C4F-4399-820F-D30BCD7974CE}" destId="{EAA0CA4E-305F-47EB-AF30-99FE0BE0A661}" srcOrd="22" destOrd="0" presId="urn:microsoft.com/office/officeart/2011/layout/ConvergingText"/>
    <dgm:cxn modelId="{AD1EDA1A-DD72-464C-B239-F15DD92A6341}" type="presParOf" srcId="{715D84F7-3C4F-4399-820F-D30BCD7974CE}" destId="{65058B3E-4BED-4AFE-9B16-70A1BB0EEEA7}" srcOrd="23" destOrd="0" presId="urn:microsoft.com/office/officeart/2011/layout/ConvergingText"/>
    <dgm:cxn modelId="{50CB10CF-8368-4ECC-97C8-4A25B789C420}" type="presParOf" srcId="{715D84F7-3C4F-4399-820F-D30BCD7974CE}" destId="{956B0F1B-364D-48E1-83D7-510F4B3F4EF2}" srcOrd="24" destOrd="0" presId="urn:microsoft.com/office/officeart/2011/layout/ConvergingText"/>
    <dgm:cxn modelId="{12B542F1-1A3D-4026-9F2F-150E4702F5B3}" type="presParOf" srcId="{715D84F7-3C4F-4399-820F-D30BCD7974CE}" destId="{A3FE3B80-0DF8-48D2-8D98-C1C16B6BB654}" srcOrd="25" destOrd="0" presId="urn:microsoft.com/office/officeart/2011/layout/ConvergingText"/>
    <dgm:cxn modelId="{5C1E204A-B68A-4A08-B516-37EACE17EA99}" type="presParOf" srcId="{715D84F7-3C4F-4399-820F-D30BCD7974CE}" destId="{98BFE91E-B1BA-4C8E-85FF-F3C2AD6BDF6E}" srcOrd="26" destOrd="0" presId="urn:microsoft.com/office/officeart/2011/layout/ConvergingText"/>
    <dgm:cxn modelId="{4A82FD50-4848-4DAF-AB2A-056D567A415C}" type="presParOf" srcId="{715D84F7-3C4F-4399-820F-D30BCD7974CE}" destId="{672CFC46-0304-4CDE-8CD4-04B3FF76FC57}" srcOrd="27" destOrd="0" presId="urn:microsoft.com/office/officeart/2011/layout/ConvergingText"/>
    <dgm:cxn modelId="{80F12BEC-C5AF-4FF6-BFA2-174475AC9FE9}" type="presParOf" srcId="{715D84F7-3C4F-4399-820F-D30BCD7974CE}" destId="{0AFD6526-BF51-4A38-AD82-57A7B5951FE6}" srcOrd="28" destOrd="0" presId="urn:microsoft.com/office/officeart/2011/layout/ConvergingText"/>
    <dgm:cxn modelId="{6F395463-91BA-439D-A02A-E377F44686E6}" type="presParOf" srcId="{715D84F7-3C4F-4399-820F-D30BCD7974CE}" destId="{042BA0CA-53CA-48BF-98CC-E83165D97E3C}" srcOrd="29" destOrd="0" presId="urn:microsoft.com/office/officeart/2011/layout/ConvergingText"/>
    <dgm:cxn modelId="{3712B233-B301-4244-ADCE-721A2BE416E6}" type="presParOf" srcId="{715D84F7-3C4F-4399-820F-D30BCD7974CE}" destId="{3BD59E8A-0B4A-4003-9597-F4CB0CC33AD7}" srcOrd="30" destOrd="0" presId="urn:microsoft.com/office/officeart/2011/layout/ConvergingText"/>
    <dgm:cxn modelId="{BD27AE65-173E-45AF-A872-A83F50433256}" type="presParOf" srcId="{715D84F7-3C4F-4399-820F-D30BCD7974CE}" destId="{34C600D6-6D66-4F90-9F0A-B5921135B982}" srcOrd="31" destOrd="0" presId="urn:microsoft.com/office/officeart/2011/layout/ConvergingText"/>
    <dgm:cxn modelId="{F0708312-0A31-4024-A6C6-15E15EC37296}" type="presParOf" srcId="{715D84F7-3C4F-4399-820F-D30BCD7974CE}" destId="{44A40A76-D98D-4259-8DCD-9D0C963F888B}" srcOrd="32" destOrd="0" presId="urn:microsoft.com/office/officeart/2011/layout/ConvergingText"/>
    <dgm:cxn modelId="{C529AE00-AC4C-43E6-8501-B10E9F11918D}" type="presParOf" srcId="{715D84F7-3C4F-4399-820F-D30BCD7974CE}" destId="{52832C82-76F6-427C-AFF3-1E5FC0313951}" srcOrd="33" destOrd="0" presId="urn:microsoft.com/office/officeart/2011/layout/ConvergingText"/>
    <dgm:cxn modelId="{F8C9C91A-0A8D-45C7-A17D-62DD261BAE75}" type="presParOf" srcId="{715D84F7-3C4F-4399-820F-D30BCD7974CE}" destId="{A73C5C11-7E62-4B2B-8D94-0D682CAC1073}" srcOrd="34" destOrd="0" presId="urn:microsoft.com/office/officeart/2011/layout/ConvergingText"/>
    <dgm:cxn modelId="{8733A0B1-7894-4D58-BD75-9618E83E65B1}" type="presParOf" srcId="{715D84F7-3C4F-4399-820F-D30BCD7974CE}" destId="{A416D738-F8F6-4C2F-988B-A944F6770ED2}" srcOrd="35" destOrd="0" presId="urn:microsoft.com/office/officeart/2011/layout/ConvergingText"/>
    <dgm:cxn modelId="{177B0A52-187C-4C96-982B-E5A41E6FAF8A}" type="presParOf" srcId="{715D84F7-3C4F-4399-820F-D30BCD7974CE}" destId="{F0F657EA-FC86-4EF0-8FD2-F2E2507A1F4D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CEED4-9853-4661-9644-F1D330969591}">
      <dsp:nvSpPr>
        <dsp:cNvPr id="0" name=""/>
        <dsp:cNvSpPr/>
      </dsp:nvSpPr>
      <dsp:spPr>
        <a:xfrm rot="5400000">
          <a:off x="1732168" y="1403824"/>
          <a:ext cx="1241561" cy="1413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752C0-AB22-4C6B-9AD6-4057CFB786C6}">
      <dsp:nvSpPr>
        <dsp:cNvPr id="0" name=""/>
        <dsp:cNvSpPr/>
      </dsp:nvSpPr>
      <dsp:spPr>
        <a:xfrm>
          <a:off x="1403230" y="27528"/>
          <a:ext cx="2090058" cy="14629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Experts</a:t>
          </a:r>
        </a:p>
      </dsp:txBody>
      <dsp:txXfrm>
        <a:off x="1474659" y="98957"/>
        <a:ext cx="1947200" cy="1320115"/>
      </dsp:txXfrm>
    </dsp:sp>
    <dsp:sp modelId="{FDE1C7AF-EB51-476F-80B4-B45F30DBF356}">
      <dsp:nvSpPr>
        <dsp:cNvPr id="0" name=""/>
        <dsp:cNvSpPr/>
      </dsp:nvSpPr>
      <dsp:spPr>
        <a:xfrm>
          <a:off x="3437493" y="165176"/>
          <a:ext cx="5422640" cy="1182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/>
            <a:t>Ran focused tests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/>
            <a:t>Lacked consistency in operation</a:t>
          </a:r>
        </a:p>
      </dsp:txBody>
      <dsp:txXfrm>
        <a:off x="3437493" y="165176"/>
        <a:ext cx="5422640" cy="1182439"/>
      </dsp:txXfrm>
    </dsp:sp>
    <dsp:sp modelId="{B122CC90-2672-4F23-8DF4-F58B3EA0F9F7}">
      <dsp:nvSpPr>
        <dsp:cNvPr id="0" name=""/>
        <dsp:cNvSpPr/>
      </dsp:nvSpPr>
      <dsp:spPr>
        <a:xfrm rot="5400000">
          <a:off x="4401656" y="3047225"/>
          <a:ext cx="1241561" cy="1413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F28C-796B-4910-BA52-DFAB46E412F3}">
      <dsp:nvSpPr>
        <dsp:cNvPr id="0" name=""/>
        <dsp:cNvSpPr/>
      </dsp:nvSpPr>
      <dsp:spPr>
        <a:xfrm>
          <a:off x="4072718" y="1670929"/>
          <a:ext cx="2090058" cy="14629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Seconded Operator</a:t>
          </a:r>
        </a:p>
      </dsp:txBody>
      <dsp:txXfrm>
        <a:off x="4144147" y="1742358"/>
        <a:ext cx="1947200" cy="1320115"/>
      </dsp:txXfrm>
    </dsp:sp>
    <dsp:sp modelId="{89FA156C-17B9-4F74-9964-C148D7C8AFD2}">
      <dsp:nvSpPr>
        <dsp:cNvPr id="0" name=""/>
        <dsp:cNvSpPr/>
      </dsp:nvSpPr>
      <dsp:spPr>
        <a:xfrm>
          <a:off x="6111389" y="1750673"/>
          <a:ext cx="5066144" cy="1182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/>
            <a:t>Single point of contact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/>
            <a:t>Wrote procedures and training</a:t>
          </a:r>
        </a:p>
      </dsp:txBody>
      <dsp:txXfrm>
        <a:off x="6111389" y="1750673"/>
        <a:ext cx="5066144" cy="1182439"/>
      </dsp:txXfrm>
    </dsp:sp>
    <dsp:sp modelId="{C5957D72-41CC-4F84-B017-E3AFD1072203}">
      <dsp:nvSpPr>
        <dsp:cNvPr id="0" name=""/>
        <dsp:cNvSpPr/>
      </dsp:nvSpPr>
      <dsp:spPr>
        <a:xfrm>
          <a:off x="6781123" y="3333789"/>
          <a:ext cx="2090058" cy="14629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Shared</a:t>
          </a:r>
        </a:p>
      </dsp:txBody>
      <dsp:txXfrm>
        <a:off x="6852552" y="3405218"/>
        <a:ext cx="1947200" cy="1320115"/>
      </dsp:txXfrm>
    </dsp:sp>
    <dsp:sp modelId="{67EBFA8D-F61D-4A90-82E2-490C8399507B}">
      <dsp:nvSpPr>
        <dsp:cNvPr id="0" name=""/>
        <dsp:cNvSpPr/>
      </dsp:nvSpPr>
      <dsp:spPr>
        <a:xfrm>
          <a:off x="8855659" y="3473310"/>
          <a:ext cx="3650390" cy="1182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/>
            <a:t>Operators being trained to perform most tasks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/>
            <a:t>Others with expert guidance</a:t>
          </a:r>
        </a:p>
      </dsp:txBody>
      <dsp:txXfrm>
        <a:off x="8855659" y="3473310"/>
        <a:ext cx="3650390" cy="1182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7E4F5-2F77-4AB8-99C6-D95E5D360A48}">
      <dsp:nvSpPr>
        <dsp:cNvPr id="0" name=""/>
        <dsp:cNvSpPr/>
      </dsp:nvSpPr>
      <dsp:spPr>
        <a:xfrm>
          <a:off x="5597" y="970420"/>
          <a:ext cx="2863208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Tuning</a:t>
          </a:r>
        </a:p>
      </dsp:txBody>
      <dsp:txXfrm>
        <a:off x="5597" y="970420"/>
        <a:ext cx="2863208" cy="574200"/>
      </dsp:txXfrm>
    </dsp:sp>
    <dsp:sp modelId="{96163C8C-77BC-42FE-8A33-1067D0E7688F}">
      <dsp:nvSpPr>
        <dsp:cNvPr id="0" name=""/>
        <dsp:cNvSpPr/>
      </dsp:nvSpPr>
      <dsp:spPr>
        <a:xfrm>
          <a:off x="2868806" y="127064"/>
          <a:ext cx="572641" cy="22609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3FF42-778B-4A83-8ECB-B5C0B880AB4B}">
      <dsp:nvSpPr>
        <dsp:cNvPr id="0" name=""/>
        <dsp:cNvSpPr/>
      </dsp:nvSpPr>
      <dsp:spPr>
        <a:xfrm>
          <a:off x="3670504" y="127064"/>
          <a:ext cx="7787926" cy="226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900" kern="1200"/>
            <a:t>Focusing elements set and left at “theory” using an envelope application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900" kern="1200"/>
            <a:t>Tune by adjusting RF elements and steerers while watching diagnostic equipment</a:t>
          </a:r>
        </a:p>
      </dsp:txBody>
      <dsp:txXfrm>
        <a:off x="3670504" y="127064"/>
        <a:ext cx="7787926" cy="2260912"/>
      </dsp:txXfrm>
    </dsp:sp>
    <dsp:sp modelId="{9104AEC2-8C4A-494E-8233-1D945AB91D85}">
      <dsp:nvSpPr>
        <dsp:cNvPr id="0" name=""/>
        <dsp:cNvSpPr/>
      </dsp:nvSpPr>
      <dsp:spPr>
        <a:xfrm>
          <a:off x="5597" y="3604889"/>
          <a:ext cx="2863208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Downtime</a:t>
          </a:r>
        </a:p>
      </dsp:txBody>
      <dsp:txXfrm>
        <a:off x="5597" y="3604889"/>
        <a:ext cx="2863208" cy="574200"/>
      </dsp:txXfrm>
    </dsp:sp>
    <dsp:sp modelId="{FF7FD6B7-1F63-4D93-8CA2-44BCE84D6625}">
      <dsp:nvSpPr>
        <dsp:cNvPr id="0" name=""/>
        <dsp:cNvSpPr/>
      </dsp:nvSpPr>
      <dsp:spPr>
        <a:xfrm>
          <a:off x="2868806" y="2492377"/>
          <a:ext cx="572641" cy="27992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5D93F-EF01-4410-B81A-E68F5D06057E}">
      <dsp:nvSpPr>
        <dsp:cNvPr id="0" name=""/>
        <dsp:cNvSpPr/>
      </dsp:nvSpPr>
      <dsp:spPr>
        <a:xfrm>
          <a:off x="3670504" y="2492377"/>
          <a:ext cx="7787926" cy="2799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900" kern="1200"/>
            <a:t>Tracking tested previously for first beam user (CTS) as the schedule was defined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900" kern="1200"/>
        </a:p>
        <a:p>
          <a:pPr marL="285750" lvl="1" indent="-285750" algn="l" defTabSz="1289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900" kern="1200"/>
            <a:t>Automated “time tracker” was created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900" kern="1200"/>
        </a:p>
        <a:p>
          <a:pPr marL="285750" lvl="1" indent="-285750" algn="l" defTabSz="1289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900" kern="1200"/>
            <a:t>Not currently tracked as the schedule is fluid</a:t>
          </a:r>
        </a:p>
      </dsp:txBody>
      <dsp:txXfrm>
        <a:off x="3670504" y="2492377"/>
        <a:ext cx="7787926" cy="2799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E8B98-C6F1-48AC-BFD8-E445A9F744A7}">
      <dsp:nvSpPr>
        <dsp:cNvPr id="0" name=""/>
        <dsp:cNvSpPr/>
      </dsp:nvSpPr>
      <dsp:spPr>
        <a:xfrm>
          <a:off x="8422589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4D37D-F2E3-4286-9177-B900EB4B0107}">
      <dsp:nvSpPr>
        <dsp:cNvPr id="0" name=""/>
        <dsp:cNvSpPr/>
      </dsp:nvSpPr>
      <dsp:spPr>
        <a:xfrm>
          <a:off x="7966470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64AAA-A37D-491F-BACA-FA3F1B8BB5AD}">
      <dsp:nvSpPr>
        <dsp:cNvPr id="0" name=""/>
        <dsp:cNvSpPr/>
      </dsp:nvSpPr>
      <dsp:spPr>
        <a:xfrm>
          <a:off x="7510351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46998-11F2-478D-BC17-02B571BECDAF}">
      <dsp:nvSpPr>
        <dsp:cNvPr id="0" name=""/>
        <dsp:cNvSpPr/>
      </dsp:nvSpPr>
      <dsp:spPr>
        <a:xfrm>
          <a:off x="7055099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99C8D-F30F-40A3-A042-4337F3A66BD1}">
      <dsp:nvSpPr>
        <dsp:cNvPr id="0" name=""/>
        <dsp:cNvSpPr/>
      </dsp:nvSpPr>
      <dsp:spPr>
        <a:xfrm>
          <a:off x="6598981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E6EB9-8684-44D3-9D9A-F4992B29549E}">
      <dsp:nvSpPr>
        <dsp:cNvPr id="0" name=""/>
        <dsp:cNvSpPr/>
      </dsp:nvSpPr>
      <dsp:spPr>
        <a:xfrm>
          <a:off x="5893991" y="2499867"/>
          <a:ext cx="497741" cy="498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A563-86E1-4486-8AB4-2F0EB300AADF}">
      <dsp:nvSpPr>
        <dsp:cNvPr id="0" name=""/>
        <dsp:cNvSpPr/>
      </dsp:nvSpPr>
      <dsp:spPr>
        <a:xfrm>
          <a:off x="8016764" y="2110194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8D39A-FF96-453C-967B-06D43C77C08E}">
      <dsp:nvSpPr>
        <dsp:cNvPr id="0" name=""/>
        <dsp:cNvSpPr/>
      </dsp:nvSpPr>
      <dsp:spPr>
        <a:xfrm>
          <a:off x="8016764" y="3142092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78248-CF3A-4362-98F6-49DFBDCB4409}">
      <dsp:nvSpPr>
        <dsp:cNvPr id="0" name=""/>
        <dsp:cNvSpPr/>
      </dsp:nvSpPr>
      <dsp:spPr>
        <a:xfrm>
          <a:off x="8238754" y="2333683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CCC89-D2CA-4F02-BACE-91F5C745EDAE}">
      <dsp:nvSpPr>
        <dsp:cNvPr id="0" name=""/>
        <dsp:cNvSpPr/>
      </dsp:nvSpPr>
      <dsp:spPr>
        <a:xfrm>
          <a:off x="8253495" y="2919830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CF49-55D4-4808-9889-2DF5ACC8DEA7}">
      <dsp:nvSpPr>
        <dsp:cNvPr id="0" name=""/>
        <dsp:cNvSpPr/>
      </dsp:nvSpPr>
      <dsp:spPr>
        <a:xfrm>
          <a:off x="3167684" y="1488845"/>
          <a:ext cx="2519926" cy="2520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Updated Maintenance Schedule</a:t>
          </a:r>
        </a:p>
      </dsp:txBody>
      <dsp:txXfrm>
        <a:off x="3536719" y="1857918"/>
        <a:ext cx="1781856" cy="1782041"/>
      </dsp:txXfrm>
    </dsp:sp>
    <dsp:sp modelId="{80FBB2DF-9F95-4657-8458-7F97CC9D9A88}">
      <dsp:nvSpPr>
        <dsp:cNvPr id="0" name=""/>
        <dsp:cNvSpPr/>
      </dsp:nvSpPr>
      <dsp:spPr>
        <a:xfrm>
          <a:off x="2979513" y="1273542"/>
          <a:ext cx="497741" cy="498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BEEBB-30C3-44ED-839C-CDA6D1A9F6DF}">
      <dsp:nvSpPr>
        <dsp:cNvPr id="0" name=""/>
        <dsp:cNvSpPr/>
      </dsp:nvSpPr>
      <dsp:spPr>
        <a:xfrm>
          <a:off x="2660403" y="1010759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A1D46-7869-478A-A8DE-66A1E7521CF5}">
      <dsp:nvSpPr>
        <dsp:cNvPr id="0" name=""/>
        <dsp:cNvSpPr/>
      </dsp:nvSpPr>
      <dsp:spPr>
        <a:xfrm>
          <a:off x="2128843" y="1010759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986E0-EF92-4AEA-ABC0-62BB8216BF74}">
      <dsp:nvSpPr>
        <dsp:cNvPr id="0" name=""/>
        <dsp:cNvSpPr/>
      </dsp:nvSpPr>
      <dsp:spPr>
        <a:xfrm>
          <a:off x="1597282" y="1010759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C812D-0B47-4648-A4D9-8710F23B2F31}">
      <dsp:nvSpPr>
        <dsp:cNvPr id="0" name=""/>
        <dsp:cNvSpPr/>
      </dsp:nvSpPr>
      <dsp:spPr>
        <a:xfrm>
          <a:off x="1065722" y="1010759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51B4-970F-4A54-B4B3-AAB6DBE13CF8}">
      <dsp:nvSpPr>
        <dsp:cNvPr id="0" name=""/>
        <dsp:cNvSpPr/>
      </dsp:nvSpPr>
      <dsp:spPr>
        <a:xfrm>
          <a:off x="533294" y="1010759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CE6D4-99F8-4467-AE2B-9D1E9C9A1928}">
      <dsp:nvSpPr>
        <dsp:cNvPr id="0" name=""/>
        <dsp:cNvSpPr/>
      </dsp:nvSpPr>
      <dsp:spPr>
        <a:xfrm>
          <a:off x="1734" y="1010759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DF178-552A-4F66-9430-65915FF44DBD}">
      <dsp:nvSpPr>
        <dsp:cNvPr id="0" name=""/>
        <dsp:cNvSpPr/>
      </dsp:nvSpPr>
      <dsp:spPr>
        <a:xfrm>
          <a:off x="0" y="368534"/>
          <a:ext cx="2917079" cy="640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Too few items scheduled for regular maintenance.</a:t>
          </a:r>
        </a:p>
      </dsp:txBody>
      <dsp:txXfrm>
        <a:off x="0" y="368534"/>
        <a:ext cx="2917079" cy="640177"/>
      </dsp:txXfrm>
    </dsp:sp>
    <dsp:sp modelId="{57E4FB72-20B3-44E1-A4D4-9DB425D3854E}">
      <dsp:nvSpPr>
        <dsp:cNvPr id="0" name=""/>
        <dsp:cNvSpPr/>
      </dsp:nvSpPr>
      <dsp:spPr>
        <a:xfrm>
          <a:off x="2462694" y="2499867"/>
          <a:ext cx="497741" cy="498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0CA4E-305F-47EB-AF30-99FE0BE0A661}">
      <dsp:nvSpPr>
        <dsp:cNvPr id="0" name=""/>
        <dsp:cNvSpPr/>
      </dsp:nvSpPr>
      <dsp:spPr>
        <a:xfrm>
          <a:off x="1970155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8B3E-4BED-4AFE-9B16-70A1BB0EEEA7}">
      <dsp:nvSpPr>
        <dsp:cNvPr id="0" name=""/>
        <dsp:cNvSpPr/>
      </dsp:nvSpPr>
      <dsp:spPr>
        <a:xfrm>
          <a:off x="1478483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B0F1B-364D-48E1-83D7-510F4B3F4EF2}">
      <dsp:nvSpPr>
        <dsp:cNvPr id="0" name=""/>
        <dsp:cNvSpPr/>
      </dsp:nvSpPr>
      <dsp:spPr>
        <a:xfrm>
          <a:off x="985945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E3B80-0DF8-48D2-8D98-C1C16B6BB654}">
      <dsp:nvSpPr>
        <dsp:cNvPr id="0" name=""/>
        <dsp:cNvSpPr/>
      </dsp:nvSpPr>
      <dsp:spPr>
        <a:xfrm>
          <a:off x="494273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FE91E-B1BA-4C8E-85FF-F3C2AD6BDF6E}">
      <dsp:nvSpPr>
        <dsp:cNvPr id="0" name=""/>
        <dsp:cNvSpPr/>
      </dsp:nvSpPr>
      <dsp:spPr>
        <a:xfrm>
          <a:off x="1734" y="2624301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D6526-BF51-4A38-AD82-57A7B5951FE6}">
      <dsp:nvSpPr>
        <dsp:cNvPr id="0" name=""/>
        <dsp:cNvSpPr/>
      </dsp:nvSpPr>
      <dsp:spPr>
        <a:xfrm>
          <a:off x="0" y="1987398"/>
          <a:ext cx="2206019" cy="640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Identify items that require scheduled maintenance.</a:t>
          </a:r>
        </a:p>
      </dsp:txBody>
      <dsp:txXfrm>
        <a:off x="0" y="1987398"/>
        <a:ext cx="2206019" cy="640177"/>
      </dsp:txXfrm>
    </dsp:sp>
    <dsp:sp modelId="{042BA0CA-53CA-48BF-98CC-E83165D97E3C}">
      <dsp:nvSpPr>
        <dsp:cNvPr id="0" name=""/>
        <dsp:cNvSpPr/>
      </dsp:nvSpPr>
      <dsp:spPr>
        <a:xfrm>
          <a:off x="2979513" y="3705726"/>
          <a:ext cx="497741" cy="498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59E8A-0B4A-4003-9597-F4CB0CC33AD7}">
      <dsp:nvSpPr>
        <dsp:cNvPr id="0" name=""/>
        <dsp:cNvSpPr/>
      </dsp:nvSpPr>
      <dsp:spPr>
        <a:xfrm>
          <a:off x="2660403" y="4212875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600D6-6D66-4F90-9F0A-B5921135B982}">
      <dsp:nvSpPr>
        <dsp:cNvPr id="0" name=""/>
        <dsp:cNvSpPr/>
      </dsp:nvSpPr>
      <dsp:spPr>
        <a:xfrm>
          <a:off x="2128843" y="4212875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40A76-D98D-4259-8DCD-9D0C963F888B}">
      <dsp:nvSpPr>
        <dsp:cNvPr id="0" name=""/>
        <dsp:cNvSpPr/>
      </dsp:nvSpPr>
      <dsp:spPr>
        <a:xfrm>
          <a:off x="1597282" y="4212875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32C82-76F6-427C-AFF3-1E5FC0313951}">
      <dsp:nvSpPr>
        <dsp:cNvPr id="0" name=""/>
        <dsp:cNvSpPr/>
      </dsp:nvSpPr>
      <dsp:spPr>
        <a:xfrm>
          <a:off x="1065722" y="4212875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C5C11-7E62-4B2B-8D94-0D682CAC1073}">
      <dsp:nvSpPr>
        <dsp:cNvPr id="0" name=""/>
        <dsp:cNvSpPr/>
      </dsp:nvSpPr>
      <dsp:spPr>
        <a:xfrm>
          <a:off x="533294" y="4212875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6D738-F8F6-4C2F-988B-A944F6770ED2}">
      <dsp:nvSpPr>
        <dsp:cNvPr id="0" name=""/>
        <dsp:cNvSpPr/>
      </dsp:nvSpPr>
      <dsp:spPr>
        <a:xfrm>
          <a:off x="1734" y="4212875"/>
          <a:ext cx="248870" cy="248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57EA-FC86-4EF0-8FD2-F2E2507A1F4D}">
      <dsp:nvSpPr>
        <dsp:cNvPr id="0" name=""/>
        <dsp:cNvSpPr/>
      </dsp:nvSpPr>
      <dsp:spPr>
        <a:xfrm>
          <a:off x="0" y="3570241"/>
          <a:ext cx="2917079" cy="640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Scheduling falls to the group responsible for the system. </a:t>
          </a:r>
          <a:r>
            <a:rPr lang="en-CA" sz="1600" kern="1200">
              <a:latin typeface="Arial Black" panose="020B0A04020102020204"/>
            </a:rPr>
            <a:t> </a:t>
          </a:r>
          <a:endParaRPr lang="en-CA" sz="1600" kern="1200"/>
        </a:p>
      </dsp:txBody>
      <dsp:txXfrm>
        <a:off x="0" y="3570241"/>
        <a:ext cx="2917079" cy="64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CA"/>
              <a:t>Staff availability limitations: </a:t>
            </a:r>
            <a:endParaRPr lang="en-US"/>
          </a:p>
          <a:p>
            <a:pPr lvl="1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Driver operators are often busy and require a 3 person shift to spare someone to run the E-</a:t>
            </a:r>
            <a:r>
              <a:rPr lang="en-CA" err="1"/>
              <a:t>Linac</a:t>
            </a:r>
            <a:r>
              <a:rPr lang="en-CA"/>
              <a:t>. 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E-</a:t>
            </a:r>
            <a:r>
              <a:rPr lang="en-CA" err="1"/>
              <a:t>Linac</a:t>
            </a:r>
            <a:r>
              <a:rPr lang="en-CA"/>
              <a:t> is not polished for tuning, so requires full focus 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endParaRPr lang="en-CA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3 beam experts that can operate the E-</a:t>
            </a:r>
            <a:r>
              <a:rPr lang="en-CA" err="1"/>
              <a:t>Linac</a:t>
            </a:r>
            <a:r>
              <a:rPr lang="en-CA"/>
              <a:t>, who also have other priorities. 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Operation is mostly between 8am-4pm due to expert availability and system run time (due to batteries). 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CA"/>
          </a:p>
          <a:p>
            <a:pPr lvl="1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CA"/>
              <a:t>COVID protocols restricted the number of people allowed in the Driver Control Room for the last couple years.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5985164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3C12BB18-A075-4C8D-BEF6-F8D097F02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5110" y="0"/>
            <a:ext cx="5527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40DB8DE7-437E-4805-B2EC-A997E1411C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5110" y="0"/>
            <a:ext cx="5527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24" Type="http://schemas.openxmlformats.org/officeDocument/2006/relationships/image" Target="../media/image58.sv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726" y="2032777"/>
            <a:ext cx="3629576" cy="2082023"/>
          </a:xfrm>
        </p:spPr>
        <p:txBody>
          <a:bodyPr/>
          <a:lstStyle/>
          <a:p>
            <a:r>
              <a:rPr lang="en-US"/>
              <a:t>Operation at e-Linac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2846030" cy="900340"/>
          </a:xfrm>
        </p:spPr>
        <p:txBody>
          <a:bodyPr/>
          <a:lstStyle/>
          <a:p>
            <a:r>
              <a:rPr lang="en-US"/>
              <a:t>Brandon Humphries and Stephanie </a:t>
            </a:r>
            <a:r>
              <a:rPr lang="de-DE"/>
              <a:t>Rädel</a:t>
            </a:r>
            <a:endParaRPr lang="en-US"/>
          </a:p>
          <a:p>
            <a:r>
              <a:rPr lang="en-CA" sz="1400"/>
              <a:t>Accelerator Division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D254A15-DD71-4682-846A-E9C6DB13F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4175" b="5926"/>
          <a:stretch/>
        </p:blipFill>
        <p:spPr>
          <a:xfrm>
            <a:off x="7229589" y="1717320"/>
            <a:ext cx="4859244" cy="314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6425E2-6C20-560A-B930-D983BFB1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9394984" cy="65032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High Level Applications –         s   (</a:t>
            </a:r>
            <a:r>
              <a:rPr lang="en-US">
                <a:latin typeface="Arial"/>
                <a:cs typeface="Arial"/>
              </a:rPr>
              <a:t>Automation of procedures – user interface (part 3)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6B9F-4ED9-C25A-E295-2DC2EF83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84" y="1527115"/>
            <a:ext cx="6903371" cy="496519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 sz="2400">
                <a:latin typeface="Arial"/>
                <a:cs typeface="Arial"/>
              </a:rPr>
              <a:t>HLAs created to assist with automation of procedures.</a:t>
            </a:r>
          </a:p>
          <a:p>
            <a:endParaRPr lang="en-CA" sz="2400">
              <a:latin typeface="Arial"/>
              <a:cs typeface="Arial"/>
            </a:endParaRPr>
          </a:p>
          <a:p>
            <a:r>
              <a:rPr lang="en-CA" sz="2400">
                <a:latin typeface="Arial"/>
                <a:cs typeface="Arial"/>
              </a:rPr>
              <a:t>HLA development required partially due to the Controls group being overloaded</a:t>
            </a:r>
            <a:endParaRPr lang="en-CA" sz="2400">
              <a:cs typeface="Arial"/>
            </a:endParaRPr>
          </a:p>
          <a:p>
            <a:endParaRPr lang="en-CA" sz="2400">
              <a:latin typeface="Arial"/>
              <a:cs typeface="Arial"/>
            </a:endParaRPr>
          </a:p>
          <a:p>
            <a:r>
              <a:rPr lang="en-CA" sz="2400">
                <a:latin typeface="Arial"/>
                <a:cs typeface="Arial"/>
              </a:rPr>
              <a:t>HLAs provide automation for adjusting devices </a:t>
            </a:r>
            <a:br>
              <a:rPr lang="en-CA" sz="2400">
                <a:latin typeface="Arial"/>
                <a:cs typeface="Arial"/>
              </a:rPr>
            </a:br>
            <a:r>
              <a:rPr lang="en-CA" sz="2400">
                <a:latin typeface="Arial"/>
                <a:cs typeface="Arial"/>
              </a:rPr>
              <a:t>and performing data collection &amp; processing </a:t>
            </a:r>
            <a:br>
              <a:rPr lang="en-CA" sz="2400">
                <a:latin typeface="Arial"/>
                <a:cs typeface="Arial"/>
              </a:rPr>
            </a:br>
            <a:r>
              <a:rPr lang="en-CA" sz="2400">
                <a:latin typeface="Arial"/>
                <a:cs typeface="Arial"/>
              </a:rPr>
              <a:t>outside of the Control system.</a:t>
            </a:r>
          </a:p>
          <a:p>
            <a:endParaRPr lang="en-CA" sz="2400">
              <a:latin typeface="Arial"/>
              <a:cs typeface="Arial"/>
            </a:endParaRPr>
          </a:p>
          <a:p>
            <a:r>
              <a:rPr lang="en-CA" sz="2400">
                <a:latin typeface="Arial"/>
                <a:cs typeface="Arial"/>
              </a:rPr>
              <a:t>HLAs are web-based applications.</a:t>
            </a:r>
          </a:p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1555AB-9181-7FB4-3F24-CD399209F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61" y="904123"/>
            <a:ext cx="437649" cy="417596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ED5A1F3-BD10-492C-A96E-E3729E5E4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895" y="5241056"/>
            <a:ext cx="2451578" cy="13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10E8-D8B1-4593-A34A-FD3CE8A9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8953827" cy="50996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Automation of procedures – user interface (part 4)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A408C-2FD8-4173-A3BC-ADDBA92B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9" y="1526376"/>
            <a:ext cx="10829059" cy="107405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 sz="2400">
                <a:latin typeface="Arial"/>
                <a:cs typeface="Arial"/>
              </a:rPr>
              <a:t>HLA available to create custom browser interfaces</a:t>
            </a:r>
          </a:p>
          <a:p>
            <a:pPr lvl="1"/>
            <a:r>
              <a:rPr lang="en-CA" sz="2000">
                <a:latin typeface="Arial"/>
                <a:cs typeface="Arial"/>
              </a:rPr>
              <a:t>Helps increase visibility since EPICS signals are small and difficult to read</a:t>
            </a:r>
            <a:endParaRPr lang="en-CA" sz="2000">
              <a:cs typeface="Arial"/>
            </a:endParaRPr>
          </a:p>
          <a:p>
            <a:pPr lvl="1"/>
            <a:endParaRPr lang="en-CA" sz="2400">
              <a:latin typeface="Arial"/>
              <a:cs typeface="Arial"/>
            </a:endParaRPr>
          </a:p>
          <a:p>
            <a:endParaRPr lang="en-CA" sz="2400">
              <a:latin typeface="Arial"/>
              <a:cs typeface="Arial"/>
            </a:endParaRPr>
          </a:p>
          <a:p>
            <a:endParaRPr lang="en-CA" sz="2400">
              <a:latin typeface="Arial"/>
              <a:cs typeface="Arial"/>
            </a:endParaRPr>
          </a:p>
          <a:p>
            <a:endParaRPr lang="en-CA" sz="2400">
              <a:latin typeface="Arial"/>
              <a:cs typeface="Arial"/>
            </a:endParaRPr>
          </a:p>
          <a:p>
            <a:endParaRPr lang="en-CA" sz="2400">
              <a:latin typeface="Arial"/>
              <a:cs typeface="Arial"/>
            </a:endParaRPr>
          </a:p>
          <a:p>
            <a:endParaRPr lang="en-CA" sz="1800">
              <a:cs typeface="Arial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A53D408-A2A4-4753-8B58-5C8671DD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69" y="2560321"/>
            <a:ext cx="6864602" cy="37190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D2727C-4EA8-403F-B1A9-73B7CD2C30E2}"/>
              </a:ext>
            </a:extLst>
          </p:cNvPr>
          <p:cNvGrpSpPr/>
          <p:nvPr/>
        </p:nvGrpSpPr>
        <p:grpSpPr>
          <a:xfrm>
            <a:off x="8008793" y="3311254"/>
            <a:ext cx="3501736" cy="2217166"/>
            <a:chOff x="9635298" y="5371730"/>
            <a:chExt cx="2365022" cy="13218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D8862-6C33-4A19-961B-B7C89D18A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70" t="3000" r="71067" b="49989"/>
            <a:stretch/>
          </p:blipFill>
          <p:spPr>
            <a:xfrm>
              <a:off x="9635298" y="5371730"/>
              <a:ext cx="1093335" cy="10440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4A7AF9-8CD1-4CB3-AF6B-09241823B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960" r="733" b="285"/>
            <a:stretch/>
          </p:blipFill>
          <p:spPr>
            <a:xfrm>
              <a:off x="10896466" y="5465495"/>
              <a:ext cx="1103854" cy="122803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482930B-3FE0-4F50-803F-8EB00A9B04FA}"/>
              </a:ext>
            </a:extLst>
          </p:cNvPr>
          <p:cNvSpPr txBox="1"/>
          <p:nvPr/>
        </p:nvSpPr>
        <p:spPr>
          <a:xfrm>
            <a:off x="3427524" y="6279353"/>
            <a:ext cx="137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/>
              <a:t>EPICS - EDMs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29EAC-40CB-42AF-88FC-B32BC9B039BD}"/>
              </a:ext>
            </a:extLst>
          </p:cNvPr>
          <p:cNvSpPr txBox="1"/>
          <p:nvPr/>
        </p:nvSpPr>
        <p:spPr>
          <a:xfrm>
            <a:off x="8706325" y="6279353"/>
            <a:ext cx="185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/>
              <a:t>HLA browser window</a:t>
            </a:r>
          </a:p>
        </p:txBody>
      </p:sp>
    </p:spTree>
    <p:extLst>
      <p:ext uri="{BB962C8B-B14F-4D97-AF65-F5344CB8AC3E}">
        <p14:creationId xmlns:p14="http://schemas.microsoft.com/office/powerpoint/2010/main" val="363062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ERW Operations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en-US">
                <a:solidFill>
                  <a:srgbClr val="555555"/>
                </a:solidFill>
                <a:latin typeface="Roboto"/>
                <a:cs typeface="Arial"/>
              </a:rPr>
              <a:t> </a:t>
            </a:r>
            <a:r>
              <a:rPr lang="en-US" b="0">
                <a:solidFill>
                  <a:srgbClr val="555555"/>
                </a:solidFill>
                <a:effectLst/>
                <a:latin typeface="Roboto"/>
                <a:cs typeface="Arial"/>
              </a:rPr>
              <a:t>Operational model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555555"/>
                </a:solidFill>
                <a:latin typeface="Roboto"/>
                <a:cs typeface="Arial"/>
              </a:rPr>
              <a:t> </a:t>
            </a:r>
            <a:r>
              <a:rPr lang="en-US" b="0">
                <a:solidFill>
                  <a:srgbClr val="555555"/>
                </a:solidFill>
                <a:effectLst/>
                <a:latin typeface="Roboto"/>
                <a:cs typeface="Arial"/>
              </a:rPr>
              <a:t>Maintenance schedule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555555"/>
                </a:solidFill>
                <a:latin typeface="Roboto"/>
                <a:cs typeface="Arial"/>
              </a:rPr>
              <a:t> Spares strategy</a:t>
            </a:r>
          </a:p>
          <a:p>
            <a:pPr>
              <a:buAutoNum type="arabicPeriod"/>
            </a:pPr>
            <a:r>
              <a:rPr lang="en-US">
                <a:solidFill>
                  <a:srgbClr val="555555"/>
                </a:solidFill>
                <a:latin typeface="Roboto"/>
                <a:cs typeface="Arial"/>
              </a:rPr>
              <a:t> </a:t>
            </a:r>
            <a:r>
              <a:rPr lang="en-US" b="0">
                <a:solidFill>
                  <a:srgbClr val="555555"/>
                </a:solidFill>
                <a:effectLst/>
                <a:latin typeface="Roboto"/>
                <a:cs typeface="Arial"/>
              </a:rPr>
              <a:t>Automation of procedures – user interface</a:t>
            </a:r>
          </a:p>
          <a:p>
            <a:pPr>
              <a:buAutoNum type="arabicPeriod"/>
            </a:pPr>
            <a:r>
              <a:rPr lang="en-US">
                <a:solidFill>
                  <a:srgbClr val="555555"/>
                </a:solidFill>
                <a:latin typeface="Roboto"/>
                <a:cs typeface="Arial"/>
              </a:rPr>
              <a:t> Failures – lessons learned</a:t>
            </a:r>
            <a:endParaRPr lang="en-US"/>
          </a:p>
          <a:p>
            <a:pPr>
              <a:buFont typeface="Wingdings" pitchFamily="2" charset="2"/>
              <a:buAutoNum type="arabicPeriod"/>
            </a:pPr>
            <a:endParaRPr lang="en-US" b="0" i="0">
              <a:solidFill>
                <a:srgbClr val="555555"/>
              </a:solidFill>
              <a:effectLst/>
              <a:highlight>
                <a:srgbClr val="FF0000"/>
              </a:highlight>
              <a:latin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10E8-D8B1-4593-A34A-FD3CE8A9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8953827" cy="509961"/>
          </a:xfrm>
        </p:spPr>
        <p:txBody>
          <a:bodyPr/>
          <a:lstStyle/>
          <a:p>
            <a:r>
              <a:rPr lang="en-US"/>
              <a:t>Operational model (part 1)</a:t>
            </a:r>
            <a:endParaRPr lang="en-C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CF1DDC4-CD97-49B6-8ED1-7F4C26566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150748"/>
              </p:ext>
            </p:extLst>
          </p:nvPr>
        </p:nvGraphicFramePr>
        <p:xfrm>
          <a:off x="-628745" y="1490964"/>
          <a:ext cx="12820745" cy="480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1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ECEED4-9853-4661-9644-F1D330969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4ECEED4-9853-4661-9644-F1D330969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4ECEED4-9853-4661-9644-F1D330969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D752C0-AB22-4C6B-9AD6-4057CFB78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3D752C0-AB22-4C6B-9AD6-4057CFB78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3D752C0-AB22-4C6B-9AD6-4057CFB78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E1C7AF-EB51-476F-80B4-B45F30DB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FDE1C7AF-EB51-476F-80B4-B45F30DB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FDE1C7AF-EB51-476F-80B4-B45F30DB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2CC90-2672-4F23-8DF4-F58B3EA0F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122CC90-2672-4F23-8DF4-F58B3EA0F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122CC90-2672-4F23-8DF4-F58B3EA0F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A7F28C-796B-4910-BA52-DFAB46E41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8A7F28C-796B-4910-BA52-DFAB46E41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8A7F28C-796B-4910-BA52-DFAB46E41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FA156C-17B9-4F74-9964-C148D7C8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89FA156C-17B9-4F74-9964-C148D7C8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89FA156C-17B9-4F74-9964-C148D7C8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957D72-41CC-4F84-B017-E3AFD107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5957D72-41CC-4F84-B017-E3AFD107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5957D72-41CC-4F84-B017-E3AFD107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EBFA8D-F61D-4A90-82E2-490C83995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7EBFA8D-F61D-4A90-82E2-490C83995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7EBFA8D-F61D-4A90-82E2-490C83995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F1D06-621A-98E9-FADF-04D2FE90399C}"/>
              </a:ext>
            </a:extLst>
          </p:cNvPr>
          <p:cNvSpPr/>
          <p:nvPr/>
        </p:nvSpPr>
        <p:spPr>
          <a:xfrm>
            <a:off x="6165007" y="2133739"/>
            <a:ext cx="2285999" cy="3926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D2972-4C4D-A14E-F24B-D77FCAD8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Staff availability and time limitations</a:t>
            </a:r>
            <a:r>
              <a:rPr lang="en-CA">
                <a:latin typeface="Arial"/>
                <a:cs typeface="Arial"/>
              </a:rPr>
              <a:t>   </a:t>
            </a:r>
            <a:r>
              <a:rPr lang="en-US">
                <a:latin typeface="Arial"/>
                <a:cs typeface="Arial"/>
              </a:rPr>
              <a:t>(Operational model part 2)</a:t>
            </a:r>
            <a:endParaRPr lang="en-US" b="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949E2-18EE-D507-7328-E66BC830234F}"/>
              </a:ext>
            </a:extLst>
          </p:cNvPr>
          <p:cNvSpPr/>
          <p:nvPr/>
        </p:nvSpPr>
        <p:spPr>
          <a:xfrm>
            <a:off x="2926508" y="2133739"/>
            <a:ext cx="3238499" cy="392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31C91D-5A1E-1DB4-22FF-C3576FC46CA1}"/>
              </a:ext>
            </a:extLst>
          </p:cNvPr>
          <p:cNvSpPr/>
          <p:nvPr/>
        </p:nvSpPr>
        <p:spPr>
          <a:xfrm>
            <a:off x="2929758" y="2133739"/>
            <a:ext cx="5524499" cy="39261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9E568-59D9-A2E9-ABE0-3877884015EE}"/>
              </a:ext>
            </a:extLst>
          </p:cNvPr>
          <p:cNvSpPr txBox="1"/>
          <p:nvPr/>
        </p:nvSpPr>
        <p:spPr>
          <a:xfrm>
            <a:off x="4177862" y="1763266"/>
            <a:ext cx="30139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F5496"/>
                </a:solidFill>
              </a:rPr>
              <a:t>Driver Control Room (DCR)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2794F-8B78-A072-036A-F694FB35E17B}"/>
              </a:ext>
            </a:extLst>
          </p:cNvPr>
          <p:cNvSpPr txBox="1"/>
          <p:nvPr/>
        </p:nvSpPr>
        <p:spPr>
          <a:xfrm>
            <a:off x="2927009" y="2134239"/>
            <a:ext cx="1931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F7F7F"/>
                </a:solidFill>
              </a:rPr>
              <a:t>Cyclotron (main)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18CA0-AC63-63AF-D5FA-B4C7C606669C}"/>
              </a:ext>
            </a:extLst>
          </p:cNvPr>
          <p:cNvSpPr txBox="1"/>
          <p:nvPr/>
        </p:nvSpPr>
        <p:spPr>
          <a:xfrm>
            <a:off x="6162397" y="2134239"/>
            <a:ext cx="1931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3864"/>
                </a:solidFill>
              </a:rPr>
              <a:t>E-Linac</a:t>
            </a:r>
          </a:p>
        </p:txBody>
      </p:sp>
      <p:pic>
        <p:nvPicPr>
          <p:cNvPr id="15" name="Graphic 15" descr="Call center with solid fill">
            <a:extLst>
              <a:ext uri="{FF2B5EF4-FFF2-40B4-BE49-F238E27FC236}">
                <a16:creationId xmlns:a16="http://schemas.microsoft.com/office/drawing/2014/main" id="{EA98CAB9-03C5-458E-245B-18066B24A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0041" y="2577661"/>
            <a:ext cx="914400" cy="914400"/>
          </a:xfrm>
          <a:prstGeom prst="rect">
            <a:avLst/>
          </a:prstGeom>
        </p:spPr>
      </p:pic>
      <p:pic>
        <p:nvPicPr>
          <p:cNvPr id="16" name="Graphic 15" descr="Call center with solid fill">
            <a:extLst>
              <a:ext uri="{FF2B5EF4-FFF2-40B4-BE49-F238E27FC236}">
                <a16:creationId xmlns:a16="http://schemas.microsoft.com/office/drawing/2014/main" id="{7195CF47-1BF8-A4B6-D11A-9391146B1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9731" y="2577661"/>
            <a:ext cx="914400" cy="914400"/>
          </a:xfrm>
          <a:prstGeom prst="rect">
            <a:avLst/>
          </a:prstGeom>
        </p:spPr>
      </p:pic>
      <p:pic>
        <p:nvPicPr>
          <p:cNvPr id="17" name="Graphic 16" descr="Call center with solid fill">
            <a:extLst>
              <a:ext uri="{FF2B5EF4-FFF2-40B4-BE49-F238E27FC236}">
                <a16:creationId xmlns:a16="http://schemas.microsoft.com/office/drawing/2014/main" id="{FF58FDC1-5CCA-5576-3D01-CD83366CF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8765" y="2577661"/>
            <a:ext cx="914400" cy="914400"/>
          </a:xfrm>
          <a:prstGeom prst="rect">
            <a:avLst/>
          </a:prstGeom>
        </p:spPr>
      </p:pic>
      <p:pic>
        <p:nvPicPr>
          <p:cNvPr id="19" name="Graphic 15" descr="Call center with solid fill">
            <a:extLst>
              <a:ext uri="{FF2B5EF4-FFF2-40B4-BE49-F238E27FC236}">
                <a16:creationId xmlns:a16="http://schemas.microsoft.com/office/drawing/2014/main" id="{568BC026-E6E3-C31B-0EEE-7D7EE65F7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0040" y="3641833"/>
            <a:ext cx="914400" cy="914400"/>
          </a:xfrm>
          <a:prstGeom prst="rect">
            <a:avLst/>
          </a:prstGeom>
        </p:spPr>
      </p:pic>
      <p:pic>
        <p:nvPicPr>
          <p:cNvPr id="20" name="Graphic 19" descr="Call center with solid fill">
            <a:extLst>
              <a:ext uri="{FF2B5EF4-FFF2-40B4-BE49-F238E27FC236}">
                <a16:creationId xmlns:a16="http://schemas.microsoft.com/office/drawing/2014/main" id="{68862F2F-D043-C886-B67F-FFB2B9D14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9731" y="3641833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DA1A57-2518-A37A-9E13-C786442950FA}"/>
              </a:ext>
            </a:extLst>
          </p:cNvPr>
          <p:cNvSpPr txBox="1"/>
          <p:nvPr/>
        </p:nvSpPr>
        <p:spPr>
          <a:xfrm>
            <a:off x="265887" y="2853713"/>
            <a:ext cx="22913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  <a:cs typeface="Arial"/>
              </a:rPr>
              <a:t>Case 1</a:t>
            </a:r>
            <a:r>
              <a:rPr lang="en-US">
                <a:solidFill>
                  <a:srgbClr val="000000"/>
                </a:solidFill>
                <a:cs typeface="Arial"/>
              </a:rPr>
              <a:t>: </a:t>
            </a:r>
          </a:p>
          <a:p>
            <a:r>
              <a:rPr lang="en-US">
                <a:solidFill>
                  <a:srgbClr val="000000"/>
                </a:solidFill>
                <a:cs typeface="Arial"/>
              </a:rPr>
              <a:t>3 Operators on shift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2A1A5A-1E55-8934-ABC4-382415AEBCA0}"/>
              </a:ext>
            </a:extLst>
          </p:cNvPr>
          <p:cNvSpPr txBox="1"/>
          <p:nvPr/>
        </p:nvSpPr>
        <p:spPr>
          <a:xfrm>
            <a:off x="265887" y="3917885"/>
            <a:ext cx="22913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  <a:cs typeface="Arial"/>
              </a:rPr>
              <a:t>Case 2</a:t>
            </a:r>
            <a:r>
              <a:rPr lang="en-US">
                <a:solidFill>
                  <a:srgbClr val="000000"/>
                </a:solidFill>
                <a:cs typeface="Arial"/>
              </a:rPr>
              <a:t>: </a:t>
            </a:r>
          </a:p>
          <a:p>
            <a:r>
              <a:rPr lang="en-US">
                <a:solidFill>
                  <a:srgbClr val="000000"/>
                </a:solidFill>
                <a:cs typeface="Arial"/>
              </a:rPr>
              <a:t>2 Operators on shift</a:t>
            </a:r>
          </a:p>
        </p:txBody>
      </p:sp>
      <p:pic>
        <p:nvPicPr>
          <p:cNvPr id="24" name="Graphic 24" descr="Back with solid fill">
            <a:extLst>
              <a:ext uri="{FF2B5EF4-FFF2-40B4-BE49-F238E27FC236}">
                <a16:creationId xmlns:a16="http://schemas.microsoft.com/office/drawing/2014/main" id="{147A69A2-949E-B415-1AA0-FB320232E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5869" y="2577662"/>
            <a:ext cx="914400" cy="914400"/>
          </a:xfrm>
          <a:prstGeom prst="rect">
            <a:avLst/>
          </a:prstGeom>
        </p:spPr>
      </p:pic>
      <p:pic>
        <p:nvPicPr>
          <p:cNvPr id="25" name="Graphic 24" descr="Call center with solid fill">
            <a:extLst>
              <a:ext uri="{FF2B5EF4-FFF2-40B4-BE49-F238E27FC236}">
                <a16:creationId xmlns:a16="http://schemas.microsoft.com/office/drawing/2014/main" id="{800CED51-53FE-C147-50F2-E13C5F57D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4351" y="2577661"/>
            <a:ext cx="914400" cy="914400"/>
          </a:xfrm>
          <a:prstGeom prst="rect">
            <a:avLst/>
          </a:prstGeom>
        </p:spPr>
      </p:pic>
      <p:pic>
        <p:nvPicPr>
          <p:cNvPr id="21" name="Graphic 20" descr="Call center with solid fill">
            <a:extLst>
              <a:ext uri="{FF2B5EF4-FFF2-40B4-BE49-F238E27FC236}">
                <a16:creationId xmlns:a16="http://schemas.microsoft.com/office/drawing/2014/main" id="{306DC89C-6E27-E659-A8E9-057531D79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9861" y="3639206"/>
            <a:ext cx="914400" cy="914400"/>
          </a:xfrm>
          <a:prstGeom prst="rect">
            <a:avLst/>
          </a:prstGeom>
        </p:spPr>
      </p:pic>
      <p:pic>
        <p:nvPicPr>
          <p:cNvPr id="26" name="Graphic 26" descr="Close with solid fill">
            <a:extLst>
              <a:ext uri="{FF2B5EF4-FFF2-40B4-BE49-F238E27FC236}">
                <a16:creationId xmlns:a16="http://schemas.microsoft.com/office/drawing/2014/main" id="{9D784879-ED54-6B31-B063-838B52654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9506" y="3628695"/>
            <a:ext cx="914400" cy="914400"/>
          </a:xfrm>
          <a:prstGeom prst="rect">
            <a:avLst/>
          </a:prstGeom>
        </p:spPr>
      </p:pic>
      <p:pic>
        <p:nvPicPr>
          <p:cNvPr id="28" name="Graphic 28" descr="Programmer female with solid fill">
            <a:extLst>
              <a:ext uri="{FF2B5EF4-FFF2-40B4-BE49-F238E27FC236}">
                <a16:creationId xmlns:a16="http://schemas.microsoft.com/office/drawing/2014/main" id="{694BA5A0-5AB9-E3A3-4183-FA621939CD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20352" y="2577662"/>
            <a:ext cx="914400" cy="914400"/>
          </a:xfrm>
          <a:prstGeom prst="rect">
            <a:avLst/>
          </a:prstGeom>
        </p:spPr>
      </p:pic>
      <p:pic>
        <p:nvPicPr>
          <p:cNvPr id="29" name="Graphic 28" descr="Programmer female with solid fill">
            <a:extLst>
              <a:ext uri="{FF2B5EF4-FFF2-40B4-BE49-F238E27FC236}">
                <a16:creationId xmlns:a16="http://schemas.microsoft.com/office/drawing/2014/main" id="{C7C75C17-1596-6FA2-5E6A-7C3C2EF21C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34351" y="3593201"/>
            <a:ext cx="914400" cy="914400"/>
          </a:xfrm>
          <a:prstGeom prst="rect">
            <a:avLst/>
          </a:prstGeom>
        </p:spPr>
      </p:pic>
      <p:pic>
        <p:nvPicPr>
          <p:cNvPr id="30" name="Graphic 30" descr="Transfer with solid fill">
            <a:extLst>
              <a:ext uri="{FF2B5EF4-FFF2-40B4-BE49-F238E27FC236}">
                <a16:creationId xmlns:a16="http://schemas.microsoft.com/office/drawing/2014/main" id="{D7F07EAC-2098-04E6-0AF3-21FF444DF7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7351" y="2577662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A757EF-837E-D51A-1C7A-FDA166F7324C}"/>
              </a:ext>
            </a:extLst>
          </p:cNvPr>
          <p:cNvSpPr txBox="1"/>
          <p:nvPr/>
        </p:nvSpPr>
        <p:spPr>
          <a:xfrm>
            <a:off x="10316404" y="2853713"/>
            <a:ext cx="15687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/>
              </a:rPr>
              <a:t>Expert online or in DCR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4300F1-4C30-52F8-EE05-12BFB0FD615B}"/>
              </a:ext>
            </a:extLst>
          </p:cNvPr>
          <p:cNvSpPr txBox="1"/>
          <p:nvPr/>
        </p:nvSpPr>
        <p:spPr>
          <a:xfrm>
            <a:off x="10316404" y="3917885"/>
            <a:ext cx="15687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/>
              </a:rPr>
              <a:t>Expert needs to be in DCR</a:t>
            </a:r>
          </a:p>
        </p:txBody>
      </p:sp>
      <p:pic>
        <p:nvPicPr>
          <p:cNvPr id="37" name="Graphic 15" descr="Call center with solid fill">
            <a:extLst>
              <a:ext uri="{FF2B5EF4-FFF2-40B4-BE49-F238E27FC236}">
                <a16:creationId xmlns:a16="http://schemas.microsoft.com/office/drawing/2014/main" id="{90342025-5D90-100A-F53B-F86065E76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0040" y="4692867"/>
            <a:ext cx="914400" cy="914400"/>
          </a:xfrm>
          <a:prstGeom prst="rect">
            <a:avLst/>
          </a:prstGeom>
        </p:spPr>
      </p:pic>
      <p:pic>
        <p:nvPicPr>
          <p:cNvPr id="38" name="Graphic 37" descr="Call center with solid fill">
            <a:extLst>
              <a:ext uri="{FF2B5EF4-FFF2-40B4-BE49-F238E27FC236}">
                <a16:creationId xmlns:a16="http://schemas.microsoft.com/office/drawing/2014/main" id="{3D77FB1B-D43F-6F6B-34EC-C5A23E30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9731" y="4692867"/>
            <a:ext cx="914400" cy="914400"/>
          </a:xfrm>
          <a:prstGeom prst="rect">
            <a:avLst/>
          </a:prstGeom>
        </p:spPr>
      </p:pic>
      <p:pic>
        <p:nvPicPr>
          <p:cNvPr id="31" name="Graphic 15" descr="Call center with solid fill">
            <a:extLst>
              <a:ext uri="{FF2B5EF4-FFF2-40B4-BE49-F238E27FC236}">
                <a16:creationId xmlns:a16="http://schemas.microsoft.com/office/drawing/2014/main" id="{4EA81567-691E-D21B-1288-F5106F854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4609" y="4698882"/>
            <a:ext cx="914400" cy="914400"/>
          </a:xfrm>
          <a:prstGeom prst="rect">
            <a:avLst/>
          </a:prstGeom>
        </p:spPr>
      </p:pic>
      <p:pic>
        <p:nvPicPr>
          <p:cNvPr id="32" name="Graphic 26" descr="Close with solid fill">
            <a:extLst>
              <a:ext uri="{FF2B5EF4-FFF2-40B4-BE49-F238E27FC236}">
                <a16:creationId xmlns:a16="http://schemas.microsoft.com/office/drawing/2014/main" id="{76F38DD0-99DF-BACF-7618-6E71EA8DDB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35593" y="4696220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F919DAA-878C-7921-74AD-B8D220DF85B7}"/>
              </a:ext>
            </a:extLst>
          </p:cNvPr>
          <p:cNvGrpSpPr/>
          <p:nvPr/>
        </p:nvGrpSpPr>
        <p:grpSpPr>
          <a:xfrm>
            <a:off x="5890787" y="4614623"/>
            <a:ext cx="935682" cy="985520"/>
            <a:chOff x="5890787" y="4614623"/>
            <a:chExt cx="935682" cy="98552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77B945B-51CB-52B8-7BCE-D0A27C3C8DE1}"/>
                </a:ext>
              </a:extLst>
            </p:cNvPr>
            <p:cNvGrpSpPr/>
            <p:nvPr/>
          </p:nvGrpSpPr>
          <p:grpSpPr>
            <a:xfrm>
              <a:off x="5890787" y="4614623"/>
              <a:ext cx="914400" cy="985520"/>
              <a:chOff x="8715703" y="5845926"/>
              <a:chExt cx="914400" cy="985520"/>
            </a:xfrm>
          </p:grpSpPr>
          <p:pic>
            <p:nvPicPr>
              <p:cNvPr id="50" name="Graphic 49" descr="Programmer female with solid fill">
                <a:extLst>
                  <a:ext uri="{FF2B5EF4-FFF2-40B4-BE49-F238E27FC236}">
                    <a16:creationId xmlns:a16="http://schemas.microsoft.com/office/drawing/2014/main" id="{F35E3F3A-1543-F223-355C-610C33D12A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 r="50000"/>
              <a:stretch/>
            </p:blipFill>
            <p:spPr>
              <a:xfrm>
                <a:off x="8715703" y="5845926"/>
                <a:ext cx="457200" cy="914400"/>
              </a:xfrm>
              <a:prstGeom prst="rect">
                <a:avLst/>
              </a:prstGeom>
            </p:spPr>
          </p:pic>
          <p:pic>
            <p:nvPicPr>
              <p:cNvPr id="51" name="Graphic 50" descr="Call center with solid fill">
                <a:extLst>
                  <a:ext uri="{FF2B5EF4-FFF2-40B4-BE49-F238E27FC236}">
                    <a16:creationId xmlns:a16="http://schemas.microsoft.com/office/drawing/2014/main" id="{C7FFA00E-0B7B-2706-E03B-C45DAD03B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l="50000"/>
              <a:stretch/>
            </p:blipFill>
            <p:spPr>
              <a:xfrm>
                <a:off x="9172903" y="5845926"/>
                <a:ext cx="457200" cy="985520"/>
              </a:xfrm>
              <a:prstGeom prst="rect">
                <a:avLst/>
              </a:prstGeom>
            </p:spPr>
          </p:pic>
        </p:grpSp>
        <p:pic>
          <p:nvPicPr>
            <p:cNvPr id="40" name="Graphic 26" descr="Close with solid fill">
              <a:extLst>
                <a:ext uri="{FF2B5EF4-FFF2-40B4-BE49-F238E27FC236}">
                  <a16:creationId xmlns:a16="http://schemas.microsoft.com/office/drawing/2014/main" id="{A4C24794-CA21-102B-A05E-0262D35AF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12069" y="4657396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B165A94-D451-DCF7-0B0A-2446B7001C35}"/>
              </a:ext>
            </a:extLst>
          </p:cNvPr>
          <p:cNvSpPr txBox="1"/>
          <p:nvPr/>
        </p:nvSpPr>
        <p:spPr>
          <a:xfrm>
            <a:off x="265887" y="4968919"/>
            <a:ext cx="24517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  <a:cs typeface="Arial"/>
              </a:rPr>
              <a:t>During Covid 19: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r>
              <a:rPr lang="en-US" i="1">
                <a:solidFill>
                  <a:srgbClr val="000000"/>
                </a:solidFill>
                <a:cs typeface="Arial"/>
              </a:rPr>
              <a:t>occupancy restriction</a:t>
            </a:r>
            <a:endParaRPr lang="en-US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89612D-4BF0-4F49-8CDB-53F264127657}"/>
              </a:ext>
            </a:extLst>
          </p:cNvPr>
          <p:cNvGrpSpPr/>
          <p:nvPr/>
        </p:nvGrpSpPr>
        <p:grpSpPr>
          <a:xfrm>
            <a:off x="8660525" y="554575"/>
            <a:ext cx="3093654" cy="1499194"/>
            <a:chOff x="8660525" y="974989"/>
            <a:chExt cx="3093654" cy="1499194"/>
          </a:xfrm>
        </p:grpSpPr>
        <p:pic>
          <p:nvPicPr>
            <p:cNvPr id="3" name="Graphic 3" descr="Full battery with solid fill">
              <a:extLst>
                <a:ext uri="{FF2B5EF4-FFF2-40B4-BE49-F238E27FC236}">
                  <a16:creationId xmlns:a16="http://schemas.microsoft.com/office/drawing/2014/main" id="{AACF1F3F-2E64-6D86-4169-B52A6596C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660525" y="1277007"/>
              <a:ext cx="914400" cy="914400"/>
            </a:xfrm>
            <a:prstGeom prst="rect">
              <a:avLst/>
            </a:prstGeom>
          </p:spPr>
        </p:pic>
        <p:pic>
          <p:nvPicPr>
            <p:cNvPr id="4" name="Graphic 4" descr="Battery charging with solid fill">
              <a:extLst>
                <a:ext uri="{FF2B5EF4-FFF2-40B4-BE49-F238E27FC236}">
                  <a16:creationId xmlns:a16="http://schemas.microsoft.com/office/drawing/2014/main" id="{7778B38A-556A-2BF8-27FD-5C2ECA34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839779" y="1275365"/>
              <a:ext cx="914400" cy="914400"/>
            </a:xfrm>
            <a:prstGeom prst="rect">
              <a:avLst/>
            </a:prstGeom>
          </p:spPr>
        </p:pic>
        <p:pic>
          <p:nvPicPr>
            <p:cNvPr id="6" name="Graphic 10" descr="Hourglass Finished with solid fill">
              <a:extLst>
                <a:ext uri="{FF2B5EF4-FFF2-40B4-BE49-F238E27FC236}">
                  <a16:creationId xmlns:a16="http://schemas.microsoft.com/office/drawing/2014/main" id="{A3FC2184-8F6E-CE12-3B7F-503163737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750972" y="1277007"/>
              <a:ext cx="914400" cy="914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14F502-7507-4721-ED18-ADF9C9E34973}"/>
                </a:ext>
              </a:extLst>
            </p:cNvPr>
            <p:cNvSpPr txBox="1"/>
            <p:nvPr/>
          </p:nvSpPr>
          <p:spPr>
            <a:xfrm>
              <a:off x="9790887" y="974989"/>
              <a:ext cx="74104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/>
                </a:rPr>
                <a:t>8 am</a:t>
              </a:r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C65DC7-5E80-E6EE-E414-9A1592E43D89}"/>
                </a:ext>
              </a:extLst>
            </p:cNvPr>
            <p:cNvSpPr txBox="1"/>
            <p:nvPr/>
          </p:nvSpPr>
          <p:spPr>
            <a:xfrm>
              <a:off x="9830301" y="2104851"/>
              <a:ext cx="74104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/>
                </a:rPr>
                <a:t>4 pm</a:t>
              </a:r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881A040-8344-40AB-B4DB-441E22BE732A}"/>
              </a:ext>
            </a:extLst>
          </p:cNvPr>
          <p:cNvSpPr txBox="1"/>
          <p:nvPr/>
        </p:nvSpPr>
        <p:spPr>
          <a:xfrm>
            <a:off x="10316404" y="4979219"/>
            <a:ext cx="17841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/>
              </a:rPr>
              <a:t>3-person limit in DCR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A3526B-2C79-4EC4-8483-3573928F3F1A}"/>
              </a:ext>
            </a:extLst>
          </p:cNvPr>
          <p:cNvGrpSpPr/>
          <p:nvPr/>
        </p:nvGrpSpPr>
        <p:grpSpPr>
          <a:xfrm>
            <a:off x="6836718" y="4627762"/>
            <a:ext cx="914400" cy="985520"/>
            <a:chOff x="8715703" y="5845926"/>
            <a:chExt cx="914400" cy="985520"/>
          </a:xfrm>
        </p:grpSpPr>
        <p:pic>
          <p:nvPicPr>
            <p:cNvPr id="48" name="Graphic 47" descr="Programmer female with solid fill">
              <a:extLst>
                <a:ext uri="{FF2B5EF4-FFF2-40B4-BE49-F238E27FC236}">
                  <a16:creationId xmlns:a16="http://schemas.microsoft.com/office/drawing/2014/main" id="{0287AD33-09CD-4850-A07C-5AAEF6E05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r="50000"/>
            <a:stretch/>
          </p:blipFill>
          <p:spPr>
            <a:xfrm>
              <a:off x="8715703" y="5845926"/>
              <a:ext cx="457200" cy="914400"/>
            </a:xfrm>
            <a:prstGeom prst="rect">
              <a:avLst/>
            </a:prstGeom>
          </p:spPr>
        </p:pic>
        <p:pic>
          <p:nvPicPr>
            <p:cNvPr id="49" name="Graphic 48" descr="Call center with solid fill">
              <a:extLst>
                <a:ext uri="{FF2B5EF4-FFF2-40B4-BE49-F238E27FC236}">
                  <a16:creationId xmlns:a16="http://schemas.microsoft.com/office/drawing/2014/main" id="{FB7A6EFF-2008-494C-AE6C-C0C62D7AF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50000"/>
            <a:stretch/>
          </p:blipFill>
          <p:spPr>
            <a:xfrm>
              <a:off x="9172903" y="5845926"/>
              <a:ext cx="457200" cy="98552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A1FECAF-9D0C-4DFA-9820-E1FB64FE1CC0}"/>
              </a:ext>
            </a:extLst>
          </p:cNvPr>
          <p:cNvSpPr txBox="1"/>
          <p:nvPr/>
        </p:nvSpPr>
        <p:spPr>
          <a:xfrm>
            <a:off x="8669764" y="2126866"/>
            <a:ext cx="1931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3864"/>
                </a:solidFill>
              </a:rPr>
              <a:t>Remote</a:t>
            </a:r>
          </a:p>
        </p:txBody>
      </p:sp>
    </p:spTree>
    <p:extLst>
      <p:ext uri="{BB962C8B-B14F-4D97-AF65-F5344CB8AC3E}">
        <p14:creationId xmlns:p14="http://schemas.microsoft.com/office/powerpoint/2010/main" val="10965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12" grpId="0"/>
      <p:bldP spid="13" grpId="0"/>
      <p:bldP spid="14" grpId="0"/>
      <p:bldP spid="22" grpId="0"/>
      <p:bldP spid="23" grpId="0"/>
      <p:bldP spid="34" grpId="0"/>
      <p:bldP spid="35" grpId="0"/>
      <p:bldP spid="39" grpId="0"/>
      <p:bldP spid="46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10E8-D8B1-4593-A34A-FD3CE8A9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8953827" cy="50996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Tuning and Downtime</a:t>
            </a:r>
            <a:r>
              <a:rPr lang="en-CA">
                <a:latin typeface="Arial"/>
                <a:cs typeface="Arial"/>
              </a:rPr>
              <a:t>   </a:t>
            </a:r>
            <a:r>
              <a:rPr lang="en-US">
                <a:latin typeface="Arial"/>
                <a:cs typeface="Arial"/>
              </a:rPr>
              <a:t>(Operational model part 3)</a:t>
            </a:r>
            <a:endParaRPr lang="en-CA">
              <a:latin typeface="Arial"/>
              <a:cs typeface="Arial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CA848F7-1302-4201-B15B-7D1CAA80F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781502"/>
              </p:ext>
            </p:extLst>
          </p:nvPr>
        </p:nvGraphicFramePr>
        <p:xfrm>
          <a:off x="-72939" y="1294349"/>
          <a:ext cx="114640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9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163C8C-77BC-42FE-8A33-1067D0E7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D7E4F5-2F77-4AB8-99C6-D95E5D360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13FF42-778B-4A83-8ECB-B5C0B880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7FD6B7-1F63-4D93-8CA2-44BCE84D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04AEC2-8C4A-494E-8233-1D945AB91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F5D93F-EF01-4410-B81A-E68F5D060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17DCCF-8E65-4815-ABA6-5A2EE88B9DA9}"/>
              </a:ext>
            </a:extLst>
          </p:cNvPr>
          <p:cNvGrpSpPr/>
          <p:nvPr/>
        </p:nvGrpSpPr>
        <p:grpSpPr>
          <a:xfrm>
            <a:off x="112507" y="1828801"/>
            <a:ext cx="11950009" cy="4893912"/>
            <a:chOff x="112507" y="1828801"/>
            <a:chExt cx="11950009" cy="4893912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ABA403E9-5045-49D3-8B11-19200F3F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3597966" y="1828801"/>
              <a:ext cx="8464550" cy="489391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6BAC5E-D131-4FEF-BCC4-1517720AB75C}"/>
                </a:ext>
              </a:extLst>
            </p:cNvPr>
            <p:cNvSpPr/>
            <p:nvPr/>
          </p:nvSpPr>
          <p:spPr>
            <a:xfrm>
              <a:off x="112507" y="1828801"/>
              <a:ext cx="3630818" cy="4893912"/>
            </a:xfrm>
            <a:prstGeom prst="rect">
              <a:avLst/>
            </a:prstGeom>
            <a:solidFill>
              <a:srgbClr val="9EC2E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5810E8-D8B1-4593-A34A-FD3CE8A9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8953827" cy="509961"/>
          </a:xfrm>
        </p:spPr>
        <p:txBody>
          <a:bodyPr/>
          <a:lstStyle/>
          <a:p>
            <a:r>
              <a:rPr lang="en-US"/>
              <a:t>Maintenance schedule (part 1)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A408C-2FD8-4173-A3BC-ADDBA92B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96" y="1409059"/>
            <a:ext cx="11026825" cy="448252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 sz="2400">
                <a:latin typeface="Arial"/>
                <a:cs typeface="Arial"/>
              </a:rPr>
              <a:t>Maintenance/Beam schedule is announced in a weekly “technical” meeting</a:t>
            </a:r>
          </a:p>
          <a:p>
            <a:pPr lvl="1"/>
            <a:endParaRPr lang="en-CA" sz="2000">
              <a:latin typeface="Arial"/>
              <a:cs typeface="Arial"/>
            </a:endParaRPr>
          </a:p>
          <a:p>
            <a:pPr lvl="1"/>
            <a:r>
              <a:rPr lang="en-CA" sz="2000">
                <a:latin typeface="Arial"/>
                <a:cs typeface="Arial"/>
              </a:rPr>
              <a:t>Activities from the past week are discussed</a:t>
            </a:r>
          </a:p>
          <a:p>
            <a:pPr lvl="1"/>
            <a:endParaRPr lang="en-CA" sz="2000">
              <a:latin typeface="Arial"/>
              <a:cs typeface="Arial"/>
            </a:endParaRPr>
          </a:p>
          <a:p>
            <a:pPr lvl="1"/>
            <a:r>
              <a:rPr lang="en-CA" sz="2000">
                <a:latin typeface="Arial"/>
                <a:cs typeface="Arial"/>
              </a:rPr>
              <a:t>A plan for the next week is coordinated</a:t>
            </a:r>
          </a:p>
          <a:p>
            <a:pPr lvl="1"/>
            <a:endParaRPr lang="en-CA" sz="2000">
              <a:latin typeface="Arial"/>
              <a:cs typeface="Arial"/>
            </a:endParaRPr>
          </a:p>
          <a:p>
            <a:pPr lvl="1"/>
            <a:r>
              <a:rPr lang="en-CA" sz="2000">
                <a:latin typeface="Arial"/>
                <a:cs typeface="Arial"/>
              </a:rPr>
              <a:t>The schedule and minutes are sent out by email</a:t>
            </a:r>
          </a:p>
          <a:p>
            <a:pPr lvl="1"/>
            <a:endParaRPr lang="en-CA" sz="2000">
              <a:latin typeface="Arial"/>
              <a:cs typeface="Arial"/>
            </a:endParaRPr>
          </a:p>
          <a:p>
            <a:pPr lvl="1"/>
            <a:r>
              <a:rPr lang="en-CA" sz="2000">
                <a:latin typeface="Arial"/>
                <a:cs typeface="Arial"/>
              </a:rPr>
              <a:t>Schedule is updated in a shared calendar (new)</a:t>
            </a:r>
          </a:p>
          <a:p>
            <a:pPr lvl="1"/>
            <a:endParaRPr lang="en-CA" sz="2000">
              <a:latin typeface="Arial"/>
              <a:cs typeface="Arial"/>
            </a:endParaRPr>
          </a:p>
          <a:p>
            <a:pPr lvl="1"/>
            <a:r>
              <a:rPr lang="en-CA" sz="2000">
                <a:latin typeface="Arial"/>
                <a:cs typeface="Arial"/>
              </a:rPr>
              <a:t>Maintenance is not regular; it’s scheduled as needed</a:t>
            </a:r>
          </a:p>
        </p:txBody>
      </p:sp>
    </p:spTree>
    <p:extLst>
      <p:ext uri="{BB962C8B-B14F-4D97-AF65-F5344CB8AC3E}">
        <p14:creationId xmlns:p14="http://schemas.microsoft.com/office/powerpoint/2010/main" val="33844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87D57CB-E0AD-4B7A-817D-B6728ED9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10"/>
          <a:stretch/>
        </p:blipFill>
        <p:spPr>
          <a:xfrm>
            <a:off x="3503260" y="2219820"/>
            <a:ext cx="4954129" cy="3118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5810E8-D8B1-4593-A34A-FD3CE8A9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9505619" cy="52309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Maintenance is mostly reactive to faults and issues   (</a:t>
            </a:r>
            <a:r>
              <a:rPr lang="en-US">
                <a:latin typeface="Arial"/>
                <a:cs typeface="Arial"/>
              </a:rPr>
              <a:t>Maintenance schedule part 2)</a:t>
            </a:r>
            <a:endParaRPr lang="en-CA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F53B7B-66F9-4233-A1AC-02B417847F86}"/>
              </a:ext>
            </a:extLst>
          </p:cNvPr>
          <p:cNvGrpSpPr/>
          <p:nvPr/>
        </p:nvGrpSpPr>
        <p:grpSpPr>
          <a:xfrm>
            <a:off x="450286" y="1455596"/>
            <a:ext cx="11427071" cy="4830277"/>
            <a:chOff x="594803" y="1744630"/>
            <a:chExt cx="11427071" cy="483027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8460A7DC-5AC9-49BB-A8C5-613327F207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4852982"/>
                </p:ext>
              </p:extLst>
            </p:nvPr>
          </p:nvGraphicFramePr>
          <p:xfrm>
            <a:off x="594803" y="1744630"/>
            <a:ext cx="8671460" cy="48302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216355-2CBF-4EB8-A5F8-514818B1B18C}"/>
                </a:ext>
              </a:extLst>
            </p:cNvPr>
            <p:cNvGrpSpPr/>
            <p:nvPr/>
          </p:nvGrpSpPr>
          <p:grpSpPr>
            <a:xfrm>
              <a:off x="9501948" y="3226181"/>
              <a:ext cx="2519926" cy="2520187"/>
              <a:chOff x="3167684" y="1488845"/>
              <a:chExt cx="2519926" cy="252018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CAE54A4-3440-4226-8314-B6BCCA484163}"/>
                  </a:ext>
                </a:extLst>
              </p:cNvPr>
              <p:cNvSpPr/>
              <p:nvPr/>
            </p:nvSpPr>
            <p:spPr>
              <a:xfrm>
                <a:off x="3167684" y="1488845"/>
                <a:ext cx="2519926" cy="2520187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7426616C-354B-4257-AE5C-948BBBD16129}"/>
                  </a:ext>
                </a:extLst>
              </p:cNvPr>
              <p:cNvSpPr txBox="1"/>
              <p:nvPr/>
            </p:nvSpPr>
            <p:spPr>
              <a:xfrm>
                <a:off x="3536719" y="1857918"/>
                <a:ext cx="1781856" cy="17820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3100" kern="1200"/>
                  <a:t>System Reliability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4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25E2-6C20-560A-B930-D983BFB1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Automation of procedures – user interface (part 1)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DFD793-1866-2577-01A8-A415D7E1F955}"/>
              </a:ext>
            </a:extLst>
          </p:cNvPr>
          <p:cNvSpPr txBox="1">
            <a:spLocks/>
          </p:cNvSpPr>
          <p:nvPr/>
        </p:nvSpPr>
        <p:spPr>
          <a:xfrm>
            <a:off x="402739" y="1529121"/>
            <a:ext cx="9853219" cy="99477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/>
              <a:t>User interface is EPICS </a:t>
            </a:r>
            <a:r>
              <a:rPr lang="en-CA" sz="2400">
                <a:sym typeface="Wingdings" panose="05000000000000000000" pitchFamily="2" charset="2"/>
              </a:rPr>
              <a:t></a:t>
            </a:r>
            <a:r>
              <a:rPr lang="en-CA" sz="2400"/>
              <a:t> EDM (EPICS display manager) pages</a:t>
            </a:r>
            <a:endParaRPr lang="en-US"/>
          </a:p>
          <a:p>
            <a:endParaRPr lang="en-CA" sz="2400"/>
          </a:p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629881-9CFC-7B5F-9EEF-FA219E86D683}"/>
              </a:ext>
            </a:extLst>
          </p:cNvPr>
          <p:cNvSpPr txBox="1">
            <a:spLocks/>
          </p:cNvSpPr>
          <p:nvPr/>
        </p:nvSpPr>
        <p:spPr>
          <a:xfrm>
            <a:off x="402739" y="2642042"/>
            <a:ext cx="7928167" cy="34211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>
                <a:latin typeface="Arial"/>
                <a:cs typeface="Arial"/>
              </a:rPr>
              <a:t>Automated utility created for ramping the EGUN HV</a:t>
            </a:r>
            <a:endParaRPr lang="en-CA" sz="2400">
              <a:cs typeface="Arial"/>
            </a:endParaRPr>
          </a:p>
          <a:p>
            <a:pPr lvl="1"/>
            <a:r>
              <a:rPr lang="en-CA" sz="2000">
                <a:latin typeface="Arial"/>
                <a:cs typeface="Arial"/>
              </a:rPr>
              <a:t>Provides reproducibility of ramping and one less simple task for operators</a:t>
            </a:r>
          </a:p>
          <a:p>
            <a:endParaRPr lang="en-CA" sz="2400">
              <a:latin typeface="Arial"/>
              <a:cs typeface="Arial"/>
            </a:endParaRPr>
          </a:p>
          <a:p>
            <a:r>
              <a:rPr lang="en-CA" sz="2400">
                <a:latin typeface="Arial"/>
                <a:cs typeface="Arial"/>
              </a:rPr>
              <a:t>Buncher and EINJ RF can be started using “Auto-On”,  EACA RF “Auto-On” is in development</a:t>
            </a:r>
          </a:p>
          <a:p>
            <a:pPr lvl="1"/>
            <a:r>
              <a:rPr lang="en-CA" sz="2000">
                <a:latin typeface="Arial"/>
                <a:cs typeface="Arial"/>
              </a:rPr>
              <a:t>Removes reliance on RF experts to start/recover systems</a:t>
            </a:r>
          </a:p>
          <a:p>
            <a:endParaRPr lang="en-CA" sz="2400">
              <a:latin typeface="Arial"/>
              <a:cs typeface="Arial"/>
            </a:endParaRPr>
          </a:p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8600F2-A16E-44EF-A9AA-8217896129F1}"/>
              </a:ext>
            </a:extLst>
          </p:cNvPr>
          <p:cNvGrpSpPr/>
          <p:nvPr/>
        </p:nvGrpSpPr>
        <p:grpSpPr>
          <a:xfrm>
            <a:off x="8260862" y="2025689"/>
            <a:ext cx="3635542" cy="2101942"/>
            <a:chOff x="8394032" y="2168564"/>
            <a:chExt cx="3635542" cy="2101942"/>
          </a:xfrm>
        </p:grpSpPr>
        <p:pic>
          <p:nvPicPr>
            <p:cNvPr id="7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B8F6C5B-86FA-DA8C-30C8-614449FF1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032" y="2477204"/>
              <a:ext cx="3635542" cy="179330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6EDF460-2493-1B98-5386-50CDE1FF3F14}"/>
                </a:ext>
              </a:extLst>
            </p:cNvPr>
            <p:cNvSpPr txBox="1"/>
            <p:nvPr/>
          </p:nvSpPr>
          <p:spPr>
            <a:xfrm>
              <a:off x="8962049" y="2168564"/>
              <a:ext cx="2254143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CA" sz="1400" i="1"/>
                <a:t>Automated ramping utility:</a:t>
              </a:r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051C42-B1A0-4257-9114-5857FCFB6030}"/>
              </a:ext>
            </a:extLst>
          </p:cNvPr>
          <p:cNvGrpSpPr/>
          <p:nvPr/>
        </p:nvGrpSpPr>
        <p:grpSpPr>
          <a:xfrm>
            <a:off x="8828481" y="4339388"/>
            <a:ext cx="2848238" cy="2372948"/>
            <a:chOff x="8961651" y="4339388"/>
            <a:chExt cx="2848238" cy="23729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9301E79-DA1A-4AA8-9FB1-1AC64D60CD9D}"/>
                </a:ext>
              </a:extLst>
            </p:cNvPr>
            <p:cNvGrpSpPr/>
            <p:nvPr/>
          </p:nvGrpSpPr>
          <p:grpSpPr>
            <a:xfrm>
              <a:off x="8961651" y="4339388"/>
              <a:ext cx="2848238" cy="2372948"/>
              <a:chOff x="8961651" y="4339388"/>
              <a:chExt cx="2848238" cy="2372948"/>
            </a:xfrm>
          </p:grpSpPr>
          <p:pic>
            <p:nvPicPr>
              <p:cNvPr id="6" name="Picture 6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65554E27-6ECF-C358-04BF-2467916C6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1651" y="4339388"/>
                <a:ext cx="916148" cy="2370222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CEB567-F8F6-B288-0595-C083DEDBA240}"/>
                  </a:ext>
                </a:extLst>
              </p:cNvPr>
              <p:cNvSpPr txBox="1"/>
              <p:nvPr/>
            </p:nvSpPr>
            <p:spPr>
              <a:xfrm>
                <a:off x="9874445" y="6189116"/>
                <a:ext cx="1935444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CA" sz="1400" i="1"/>
                  <a:t>RF bunch page </a:t>
                </a:r>
                <a:endParaRPr lang="en-US"/>
              </a:p>
              <a:p>
                <a:r>
                  <a:rPr lang="en-CA" sz="1400" i="1"/>
                  <a:t>with "Auto ON" button</a:t>
                </a:r>
                <a:endParaRPr lang="en-US">
                  <a:cs typeface="Arial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69E6D-2314-4E97-69B8-5C885CC7EEEA}"/>
                </a:ext>
              </a:extLst>
            </p:cNvPr>
            <p:cNvSpPr/>
            <p:nvPr/>
          </p:nvSpPr>
          <p:spPr>
            <a:xfrm>
              <a:off x="8997616" y="4606089"/>
              <a:ext cx="360947" cy="15039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62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25E2-6C20-560A-B930-D983BFB1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10648274" cy="65032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Need for further automation/simplification   (</a:t>
            </a:r>
            <a:r>
              <a:rPr lang="en-US">
                <a:latin typeface="Arial"/>
                <a:cs typeface="Arial"/>
              </a:rPr>
              <a:t>Automation of procedures – user interface part 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6B9F-4ED9-C25A-E295-2DC2EF83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6" y="1527119"/>
            <a:ext cx="6735037" cy="496519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 sz="2400">
                <a:latin typeface="Arial"/>
                <a:cs typeface="Arial"/>
              </a:rPr>
              <a:t>Starting EINJ/EACA requires running around</a:t>
            </a:r>
            <a:endParaRPr lang="en-CA" sz="2400"/>
          </a:p>
          <a:p>
            <a:pPr lvl="1"/>
            <a:r>
              <a:rPr lang="en-CA" sz="2000">
                <a:latin typeface="Arial"/>
                <a:cs typeface="Arial"/>
              </a:rPr>
              <a:t>KPS operation (set-up, resetting of trips) must be done locally</a:t>
            </a:r>
          </a:p>
          <a:p>
            <a:pPr lvl="1"/>
            <a:r>
              <a:rPr lang="en-CA" sz="2000">
                <a:latin typeface="Arial"/>
                <a:cs typeface="Arial"/>
              </a:rPr>
              <a:t>Water </a:t>
            </a:r>
            <a:r>
              <a:rPr lang="en-CA" sz="1800">
                <a:latin typeface="Arial"/>
                <a:cs typeface="Arial"/>
              </a:rPr>
              <a:t>temperature must be in a specific range</a:t>
            </a:r>
            <a:endParaRPr lang="en-CA" sz="2000">
              <a:cs typeface="Arial"/>
            </a:endParaRPr>
          </a:p>
          <a:p>
            <a:pPr lvl="1"/>
            <a:endParaRPr lang="en-CA" sz="1800">
              <a:latin typeface="Arial"/>
              <a:cs typeface="Arial"/>
            </a:endParaRPr>
          </a:p>
          <a:p>
            <a:r>
              <a:rPr lang="en-CA" sz="2400">
                <a:latin typeface="Arial"/>
                <a:cs typeface="Arial"/>
              </a:rPr>
              <a:t>Many “clicks” required to tune, even for simple tasks</a:t>
            </a:r>
          </a:p>
          <a:p>
            <a:pPr lvl="1"/>
            <a:r>
              <a:rPr lang="en-CA" sz="1900">
                <a:latin typeface="Arial"/>
                <a:cs typeface="Arial"/>
              </a:rPr>
              <a:t>Finding the alarm/cause of trip requires digging</a:t>
            </a:r>
            <a:endParaRPr lang="en-CA" sz="1900">
              <a:cs typeface="Arial"/>
            </a:endParaRPr>
          </a:p>
          <a:p>
            <a:pPr lvl="1"/>
            <a:r>
              <a:rPr lang="en-CA" sz="1900">
                <a:latin typeface="Arial"/>
                <a:cs typeface="Arial"/>
              </a:rPr>
              <a:t>Leads to operator fatigue</a:t>
            </a:r>
            <a:endParaRPr lang="en-US" sz="2000">
              <a:latin typeface="Arial"/>
              <a:cs typeface="Arial"/>
            </a:endParaRPr>
          </a:p>
          <a:p>
            <a:pPr lvl="1"/>
            <a:r>
              <a:rPr lang="en-CA" sz="1800">
                <a:latin typeface="Arial"/>
                <a:cs typeface="Arial"/>
              </a:rPr>
              <a:t>Collaborating with Controls group to improve</a:t>
            </a:r>
            <a:endParaRPr lang="en-US" sz="2000">
              <a:latin typeface="Arial"/>
              <a:cs typeface="Arial"/>
            </a:endParaRPr>
          </a:p>
          <a:p>
            <a:endParaRPr lang="en-CA" sz="2400">
              <a:latin typeface="Arial"/>
              <a:cs typeface="Arial"/>
            </a:endParaRPr>
          </a:p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2E9BD1-183C-4115-8E5E-4DA52AD49BC7}"/>
              </a:ext>
            </a:extLst>
          </p:cNvPr>
          <p:cNvGrpSpPr/>
          <p:nvPr/>
        </p:nvGrpSpPr>
        <p:grpSpPr>
          <a:xfrm>
            <a:off x="7248525" y="1764002"/>
            <a:ext cx="4611495" cy="4492259"/>
            <a:chOff x="7428999" y="1443160"/>
            <a:chExt cx="4611495" cy="4492259"/>
          </a:xfrm>
        </p:grpSpPr>
        <p:pic>
          <p:nvPicPr>
            <p:cNvPr id="5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6FBCAD27-1B33-0690-32DA-D68C4FF7F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8999" y="1443160"/>
              <a:ext cx="4610601" cy="41785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025B47-4480-5DEA-2CDA-3B2B8530CD07}"/>
                </a:ext>
              </a:extLst>
            </p:cNvPr>
            <p:cNvSpPr txBox="1"/>
            <p:nvPr/>
          </p:nvSpPr>
          <p:spPr>
            <a:xfrm>
              <a:off x="7568393" y="5627642"/>
              <a:ext cx="4472101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CA" sz="1400" i="1">
                  <a:cs typeface="Arial"/>
                </a:rPr>
                <a:t>Pages needed to turn beam on and off (and on again)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9249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670</Words>
  <Application>Microsoft Office PowerPoint</Application>
  <PresentationFormat>Widescreen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Roboto</vt:lpstr>
      <vt:lpstr>Wingdings</vt:lpstr>
      <vt:lpstr>Custom Design</vt:lpstr>
      <vt:lpstr>Operation at e-Linac</vt:lpstr>
      <vt:lpstr>ERW Operations Topics</vt:lpstr>
      <vt:lpstr>Operational model (part 1)</vt:lpstr>
      <vt:lpstr>Staff availability and time limitations   (Operational model part 2)</vt:lpstr>
      <vt:lpstr>Tuning and Downtime   (Operational model part 3)</vt:lpstr>
      <vt:lpstr>Maintenance schedule (part 1)</vt:lpstr>
      <vt:lpstr>Maintenance is mostly reactive to faults and issues   (Maintenance schedule part 2)</vt:lpstr>
      <vt:lpstr>Automation of procedures – user interface (part 1)</vt:lpstr>
      <vt:lpstr>Need for further automation/simplification   (Automation of procedures – user interface part 2)</vt:lpstr>
      <vt:lpstr>High Level Applications –         s   (Automation of procedures – user interface (part 3)</vt:lpstr>
      <vt:lpstr>Automation of procedures – user interface (part 4)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Bob Laxdal</cp:lastModifiedBy>
  <cp:revision>2</cp:revision>
  <dcterms:created xsi:type="dcterms:W3CDTF">2019-03-27T18:02:40Z</dcterms:created>
  <dcterms:modified xsi:type="dcterms:W3CDTF">2022-05-09T23:35:39Z</dcterms:modified>
</cp:coreProperties>
</file>