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7DFC6-F911-4FA6-891E-F7A116CF3CD7}" v="184" dt="2022-07-15T15:57:52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3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2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3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43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3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0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3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3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3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79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706D6E-DF66-619D-9864-F70B14D0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41" y="6196562"/>
            <a:ext cx="2743438" cy="499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14A7A-6938-C67D-4605-B6977C7C386D}"/>
              </a:ext>
            </a:extLst>
          </p:cNvPr>
          <p:cNvSpPr/>
          <p:nvPr/>
        </p:nvSpPr>
        <p:spPr>
          <a:xfrm>
            <a:off x="0" y="2062480"/>
            <a:ext cx="12192000" cy="177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The </a:t>
            </a:r>
            <a:r>
              <a:rPr lang="en-US" sz="4400" dirty="0" err="1"/>
              <a:t>BeEST</a:t>
            </a:r>
            <a:r>
              <a:rPr lang="en-US" sz="4400" dirty="0"/>
              <a:t> Implantation Chamber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Ryan Abells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497B0B-BF7F-C250-F4C2-AAD7CB766ACD}"/>
              </a:ext>
            </a:extLst>
          </p:cNvPr>
          <p:cNvSpPr txBox="1"/>
          <p:nvPr/>
        </p:nvSpPr>
        <p:spPr>
          <a:xfrm>
            <a:off x="11448" y="2500908"/>
            <a:ext cx="5753724" cy="3060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Detection of sterile neutrinos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Method of aligning beam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Minimum use of plastic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Maximum flexibility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Next steps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Automation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Multiple targets</a:t>
            </a:r>
            <a:endParaRPr lang="en-US" sz="2400" dirty="0">
              <a:cs typeface="Calibri" panose="020F0502020204030204"/>
            </a:endParaRPr>
          </a:p>
        </p:txBody>
      </p:sp>
      <p:pic>
        <p:nvPicPr>
          <p:cNvPr id="7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ACFFA0D4-A377-1433-EB5D-8769E653C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" t="-99" r="12756" b="297"/>
          <a:stretch/>
        </p:blipFill>
        <p:spPr>
          <a:xfrm>
            <a:off x="4358271" y="2500908"/>
            <a:ext cx="4137118" cy="3602914"/>
          </a:xfrm>
          <a:prstGeom prst="rect">
            <a:avLst/>
          </a:prstGeom>
        </p:spPr>
      </p:pic>
      <p:pic>
        <p:nvPicPr>
          <p:cNvPr id="8" name="Picture 8" descr="A picture containing gauge&#10;&#10;Description automatically generated">
            <a:extLst>
              <a:ext uri="{FF2B5EF4-FFF2-40B4-BE49-F238E27FC236}">
                <a16:creationId xmlns:a16="http://schemas.microsoft.com/office/drawing/2014/main" id="{8F750E8F-A912-6FD1-D020-85F0976E0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49" r="22689" b="-175"/>
          <a:stretch/>
        </p:blipFill>
        <p:spPr>
          <a:xfrm>
            <a:off x="8682369" y="1959025"/>
            <a:ext cx="3167355" cy="468668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1CD7B622-B1FB-791E-91B7-B03125C22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6251046"/>
            <a:ext cx="2743200" cy="499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ACE8F1-ED21-D116-5028-42FCAE2E6C84}"/>
              </a:ext>
            </a:extLst>
          </p:cNvPr>
          <p:cNvSpPr txBox="1"/>
          <p:nvPr/>
        </p:nvSpPr>
        <p:spPr>
          <a:xfrm>
            <a:off x="91440" y="197743"/>
            <a:ext cx="1200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CA" dirty="0"/>
          </a:p>
          <a:p>
            <a:r>
              <a:rPr lang="en-CA" sz="2800" dirty="0">
                <a:solidFill>
                  <a:schemeClr val="bg1"/>
                </a:solidFill>
              </a:rPr>
              <a:t>The Beryllium Electron capture in Superconducting Tunnel junctions Experiment</a:t>
            </a:r>
          </a:p>
        </p:txBody>
      </p:sp>
    </p:spTree>
    <p:extLst>
      <p:ext uri="{BB962C8B-B14F-4D97-AF65-F5344CB8AC3E}">
        <p14:creationId xmlns:p14="http://schemas.microsoft.com/office/powerpoint/2010/main" val="4102957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</TotalTime>
  <Words>34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Arial,Sans-Serif</vt:lpstr>
      <vt:lpstr>Corbel</vt:lpstr>
      <vt:lpstr>Wingdings</vt:lpstr>
      <vt:lpstr>Banded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Abells</dc:creator>
  <cp:lastModifiedBy>Ryan Abells</cp:lastModifiedBy>
  <cp:revision>211</cp:revision>
  <dcterms:created xsi:type="dcterms:W3CDTF">2022-07-12T16:25:07Z</dcterms:created>
  <dcterms:modified xsi:type="dcterms:W3CDTF">2022-07-15T16:00:46Z</dcterms:modified>
</cp:coreProperties>
</file>