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6" r:id="rId3"/>
    <p:sldId id="297" r:id="rId4"/>
    <p:sldId id="278" r:id="rId5"/>
    <p:sldId id="279" r:id="rId6"/>
    <p:sldId id="302" r:id="rId7"/>
    <p:sldId id="318" r:id="rId8"/>
    <p:sldId id="303" r:id="rId9"/>
    <p:sldId id="313" r:id="rId10"/>
    <p:sldId id="314" r:id="rId11"/>
    <p:sldId id="315" r:id="rId12"/>
    <p:sldId id="316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h Modi" initials="SM" lastIdx="1" clrIdx="0">
    <p:extLst>
      <p:ext uri="{19B8F6BF-5375-455C-9EA6-DF929625EA0E}">
        <p15:presenceInfo xmlns:p15="http://schemas.microsoft.com/office/powerpoint/2012/main" userId="2620a073c28880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ACD48-CD0F-4DA3-93D6-AA951B376A02}" v="17" dt="2023-02-17T05:32:33.75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h Modi" userId="2620a073c2888000" providerId="LiveId" clId="{EA885040-55E3-47F1-9009-79D72B2B0E91}"/>
    <pc:docChg chg="undo custSel modSld">
      <pc:chgData name="Sneh Modi" userId="2620a073c2888000" providerId="LiveId" clId="{EA885040-55E3-47F1-9009-79D72B2B0E91}" dt="2023-01-31T02:43:40.621" v="241" actId="20577"/>
      <pc:docMkLst>
        <pc:docMk/>
      </pc:docMkLst>
      <pc:sldChg chg="modSp mod">
        <pc:chgData name="Sneh Modi" userId="2620a073c2888000" providerId="LiveId" clId="{EA885040-55E3-47F1-9009-79D72B2B0E91}" dt="2023-01-31T02:36:28.139" v="238" actId="20577"/>
        <pc:sldMkLst>
          <pc:docMk/>
          <pc:sldMk cId="308692787" sldId="278"/>
        </pc:sldMkLst>
        <pc:spChg chg="mod">
          <ac:chgData name="Sneh Modi" userId="2620a073c2888000" providerId="LiveId" clId="{EA885040-55E3-47F1-9009-79D72B2B0E91}" dt="2023-01-30T07:47:55.404" v="24" actId="1076"/>
          <ac:spMkLst>
            <pc:docMk/>
            <pc:sldMk cId="308692787" sldId="278"/>
            <ac:spMk id="3" creationId="{00000000-0000-0000-0000-000000000000}"/>
          </ac:spMkLst>
        </pc:spChg>
        <pc:spChg chg="mod">
          <ac:chgData name="Sneh Modi" userId="2620a073c2888000" providerId="LiveId" clId="{EA885040-55E3-47F1-9009-79D72B2B0E91}" dt="2023-01-31T02:32:30.923" v="205" actId="20577"/>
          <ac:spMkLst>
            <pc:docMk/>
            <pc:sldMk cId="308692787" sldId="278"/>
            <ac:spMk id="4" creationId="{00000000-0000-0000-0000-000000000000}"/>
          </ac:spMkLst>
        </pc:spChg>
        <pc:spChg chg="mod">
          <ac:chgData name="Sneh Modi" userId="2620a073c2888000" providerId="LiveId" clId="{EA885040-55E3-47F1-9009-79D72B2B0E91}" dt="2023-01-31T02:36:28.139" v="238" actId="20577"/>
          <ac:spMkLst>
            <pc:docMk/>
            <pc:sldMk cId="308692787" sldId="278"/>
            <ac:spMk id="6" creationId="{00000000-0000-0000-0000-000000000000}"/>
          </ac:spMkLst>
        </pc:spChg>
        <pc:picChg chg="mod">
          <ac:chgData name="Sneh Modi" userId="2620a073c2888000" providerId="LiveId" clId="{EA885040-55E3-47F1-9009-79D72B2B0E91}" dt="2023-01-30T07:47:56.966" v="26" actId="1076"/>
          <ac:picMkLst>
            <pc:docMk/>
            <pc:sldMk cId="308692787" sldId="278"/>
            <ac:picMk id="10" creationId="{B5299C01-2E82-44A8-B76F-4AD64FD39E58}"/>
          </ac:picMkLst>
        </pc:picChg>
        <pc:picChg chg="mod">
          <ac:chgData name="Sneh Modi" userId="2620a073c2888000" providerId="LiveId" clId="{EA885040-55E3-47F1-9009-79D72B2B0E91}" dt="2023-01-30T07:44:02.116" v="19" actId="1076"/>
          <ac:picMkLst>
            <pc:docMk/>
            <pc:sldMk cId="308692787" sldId="278"/>
            <ac:picMk id="13" creationId="{BDAD01BB-8AF9-49E8-A04D-EA890371E3B4}"/>
          </ac:picMkLst>
        </pc:picChg>
      </pc:sldChg>
      <pc:sldChg chg="modSp mod">
        <pc:chgData name="Sneh Modi" userId="2620a073c2888000" providerId="LiveId" clId="{EA885040-55E3-47F1-9009-79D72B2B0E91}" dt="2023-01-30T08:14:33.927" v="37" actId="20577"/>
        <pc:sldMkLst>
          <pc:docMk/>
          <pc:sldMk cId="3184708067" sldId="279"/>
        </pc:sldMkLst>
        <pc:spChg chg="mod">
          <ac:chgData name="Sneh Modi" userId="2620a073c2888000" providerId="LiveId" clId="{EA885040-55E3-47F1-9009-79D72B2B0E91}" dt="2023-01-30T08:14:33.927" v="37" actId="20577"/>
          <ac:spMkLst>
            <pc:docMk/>
            <pc:sldMk cId="3184708067" sldId="279"/>
            <ac:spMk id="4" creationId="{00000000-0000-0000-0000-000000000000}"/>
          </ac:spMkLst>
        </pc:spChg>
      </pc:sldChg>
      <pc:sldChg chg="modSp mod">
        <pc:chgData name="Sneh Modi" userId="2620a073c2888000" providerId="LiveId" clId="{EA885040-55E3-47F1-9009-79D72B2B0E91}" dt="2023-01-30T08:23:49.246" v="199" actId="6549"/>
        <pc:sldMkLst>
          <pc:docMk/>
          <pc:sldMk cId="3423737494" sldId="302"/>
        </pc:sldMkLst>
        <pc:spChg chg="mod">
          <ac:chgData name="Sneh Modi" userId="2620a073c2888000" providerId="LiveId" clId="{EA885040-55E3-47F1-9009-79D72B2B0E91}" dt="2023-01-30T08:23:49.246" v="199" actId="6549"/>
          <ac:spMkLst>
            <pc:docMk/>
            <pc:sldMk cId="3423737494" sldId="302"/>
            <ac:spMk id="4" creationId="{00000000-0000-0000-0000-000000000000}"/>
          </ac:spMkLst>
        </pc:spChg>
        <pc:picChg chg="mod">
          <ac:chgData name="Sneh Modi" userId="2620a073c2888000" providerId="LiveId" clId="{EA885040-55E3-47F1-9009-79D72B2B0E91}" dt="2023-01-30T08:18:35.310" v="137" actId="1076"/>
          <ac:picMkLst>
            <pc:docMk/>
            <pc:sldMk cId="3423737494" sldId="302"/>
            <ac:picMk id="5" creationId="{76D2394C-9DF9-48CE-B9A8-4100C72C6381}"/>
          </ac:picMkLst>
        </pc:picChg>
        <pc:picChg chg="mod">
          <ac:chgData name="Sneh Modi" userId="2620a073c2888000" providerId="LiveId" clId="{EA885040-55E3-47F1-9009-79D72B2B0E91}" dt="2023-01-30T08:18:52.216" v="138" actId="1076"/>
          <ac:picMkLst>
            <pc:docMk/>
            <pc:sldMk cId="3423737494" sldId="302"/>
            <ac:picMk id="7" creationId="{4DB45A5F-9EE2-4093-8CF3-06669BF370E4}"/>
          </ac:picMkLst>
        </pc:picChg>
        <pc:picChg chg="mod">
          <ac:chgData name="Sneh Modi" userId="2620a073c2888000" providerId="LiveId" clId="{EA885040-55E3-47F1-9009-79D72B2B0E91}" dt="2023-01-30T08:18:26.609" v="136" actId="1076"/>
          <ac:picMkLst>
            <pc:docMk/>
            <pc:sldMk cId="3423737494" sldId="302"/>
            <ac:picMk id="10" creationId="{04C3DB68-CBB1-49BD-B16B-4B92503327F5}"/>
          </ac:picMkLst>
        </pc:picChg>
      </pc:sldChg>
      <pc:sldChg chg="modSp mod">
        <pc:chgData name="Sneh Modi" userId="2620a073c2888000" providerId="LiveId" clId="{EA885040-55E3-47F1-9009-79D72B2B0E91}" dt="2023-01-30T08:24:38.012" v="200" actId="20577"/>
        <pc:sldMkLst>
          <pc:docMk/>
          <pc:sldMk cId="344653261" sldId="303"/>
        </pc:sldMkLst>
        <pc:spChg chg="mod">
          <ac:chgData name="Sneh Modi" userId="2620a073c2888000" providerId="LiveId" clId="{EA885040-55E3-47F1-9009-79D72B2B0E91}" dt="2023-01-30T08:24:38.012" v="200" actId="20577"/>
          <ac:spMkLst>
            <pc:docMk/>
            <pc:sldMk cId="344653261" sldId="303"/>
            <ac:spMk id="8" creationId="{67DF00AC-C9D3-475C-B72C-1F56F81DC5CB}"/>
          </ac:spMkLst>
        </pc:spChg>
      </pc:sldChg>
      <pc:sldChg chg="modSp mod">
        <pc:chgData name="Sneh Modi" userId="2620a073c2888000" providerId="LiveId" clId="{EA885040-55E3-47F1-9009-79D72B2B0E91}" dt="2023-01-30T07:40:26.643" v="1" actId="27636"/>
        <pc:sldMkLst>
          <pc:docMk/>
          <pc:sldMk cId="3987437704" sldId="308"/>
        </pc:sldMkLst>
        <pc:spChg chg="mod">
          <ac:chgData name="Sneh Modi" userId="2620a073c2888000" providerId="LiveId" clId="{EA885040-55E3-47F1-9009-79D72B2B0E91}" dt="2023-01-30T07:40:26.643" v="1" actId="27636"/>
          <ac:spMkLst>
            <pc:docMk/>
            <pc:sldMk cId="3987437704" sldId="308"/>
            <ac:spMk id="4" creationId="{00000000-0000-0000-0000-000000000000}"/>
          </ac:spMkLst>
        </pc:spChg>
      </pc:sldChg>
      <pc:sldChg chg="modSp mod">
        <pc:chgData name="Sneh Modi" userId="2620a073c2888000" providerId="LiveId" clId="{EA885040-55E3-47F1-9009-79D72B2B0E91}" dt="2023-01-30T07:42:30.057" v="16" actId="255"/>
        <pc:sldMkLst>
          <pc:docMk/>
          <pc:sldMk cId="952761370" sldId="317"/>
        </pc:sldMkLst>
        <pc:spChg chg="mod">
          <ac:chgData name="Sneh Modi" userId="2620a073c2888000" providerId="LiveId" clId="{EA885040-55E3-47F1-9009-79D72B2B0E91}" dt="2023-01-30T07:42:30.057" v="16" actId="255"/>
          <ac:spMkLst>
            <pc:docMk/>
            <pc:sldMk cId="952761370" sldId="317"/>
            <ac:spMk id="5" creationId="{5203D407-426B-22E5-46A8-7838395007C2}"/>
          </ac:spMkLst>
        </pc:spChg>
        <pc:picChg chg="mod">
          <ac:chgData name="Sneh Modi" userId="2620a073c2888000" providerId="LiveId" clId="{EA885040-55E3-47F1-9009-79D72B2B0E91}" dt="2023-01-30T07:41:13.279" v="8" actId="1076"/>
          <ac:picMkLst>
            <pc:docMk/>
            <pc:sldMk cId="952761370" sldId="317"/>
            <ac:picMk id="4" creationId="{47A3AE21-B6D1-CA1C-911D-25575F81945E}"/>
          </ac:picMkLst>
        </pc:picChg>
      </pc:sldChg>
      <pc:sldChg chg="modSp mod">
        <pc:chgData name="Sneh Modi" userId="2620a073c2888000" providerId="LiveId" clId="{EA885040-55E3-47F1-9009-79D72B2B0E91}" dt="2023-01-31T02:43:40.621" v="241" actId="20577"/>
        <pc:sldMkLst>
          <pc:docMk/>
          <pc:sldMk cId="1824058631" sldId="318"/>
        </pc:sldMkLst>
        <pc:spChg chg="mod">
          <ac:chgData name="Sneh Modi" userId="2620a073c2888000" providerId="LiveId" clId="{EA885040-55E3-47F1-9009-79D72B2B0E91}" dt="2023-01-31T02:43:40.621" v="241" actId="20577"/>
          <ac:spMkLst>
            <pc:docMk/>
            <pc:sldMk cId="1824058631" sldId="318"/>
            <ac:spMk id="8" creationId="{67DF00AC-C9D3-475C-B72C-1F56F81DC5CB}"/>
          </ac:spMkLst>
        </pc:spChg>
        <pc:picChg chg="mod">
          <ac:chgData name="Sneh Modi" userId="2620a073c2888000" providerId="LiveId" clId="{EA885040-55E3-47F1-9009-79D72B2B0E91}" dt="2023-01-30T08:03:26.203" v="33" actId="1076"/>
          <ac:picMkLst>
            <pc:docMk/>
            <pc:sldMk cId="1824058631" sldId="318"/>
            <ac:picMk id="15" creationId="{345D571D-BF97-4681-A25A-3B32CBBE225A}"/>
          </ac:picMkLst>
        </pc:picChg>
      </pc:sldChg>
    </pc:docChg>
  </pc:docChgLst>
  <pc:docChgLst>
    <pc:chgData name="Sneh Modi" userId="2620a073c2888000" providerId="LiveId" clId="{610A51EA-2E03-4B53-9F46-D823E001992F}"/>
    <pc:docChg chg="undo custSel addSld delSld modSld">
      <pc:chgData name="Sneh Modi" userId="2620a073c2888000" providerId="LiveId" clId="{610A51EA-2E03-4B53-9F46-D823E001992F}" dt="2022-07-24T02:09:14.979" v="1761" actId="20577"/>
      <pc:docMkLst>
        <pc:docMk/>
      </pc:docMkLst>
      <pc:sldChg chg="modSp add del mod">
        <pc:chgData name="Sneh Modi" userId="2620a073c2888000" providerId="LiveId" clId="{610A51EA-2E03-4B53-9F46-D823E001992F}" dt="2022-07-20T03:03:29.242" v="29" actId="255"/>
        <pc:sldMkLst>
          <pc:docMk/>
          <pc:sldMk cId="3240797513" sldId="264"/>
        </pc:sldMkLst>
        <pc:spChg chg="mod">
          <ac:chgData name="Sneh Modi" userId="2620a073c2888000" providerId="LiveId" clId="{610A51EA-2E03-4B53-9F46-D823E001992F}" dt="2022-07-20T03:03:29.242" v="29" actId="255"/>
          <ac:spMkLst>
            <pc:docMk/>
            <pc:sldMk cId="3240797513" sldId="264"/>
            <ac:spMk id="13" creationId="{00000000-0000-0000-0000-000000000000}"/>
          </ac:spMkLst>
        </pc:spChg>
        <pc:spChg chg="mod">
          <ac:chgData name="Sneh Modi" userId="2620a073c2888000" providerId="LiveId" clId="{610A51EA-2E03-4B53-9F46-D823E001992F}" dt="2022-07-20T03:03:01.047" v="26" actId="20577"/>
          <ac:spMkLst>
            <pc:docMk/>
            <pc:sldMk cId="3240797513" sldId="264"/>
            <ac:spMk id="14" creationId="{00000000-0000-0000-0000-000000000000}"/>
          </ac:spMkLst>
        </pc:spChg>
      </pc:sldChg>
      <pc:sldChg chg="modSp">
        <pc:chgData name="Sneh Modi" userId="2620a073c2888000" providerId="LiveId" clId="{610A51EA-2E03-4B53-9F46-D823E001992F}" dt="2022-07-24T01:12:52.131" v="1745" actId="20577"/>
        <pc:sldMkLst>
          <pc:docMk/>
          <pc:sldMk cId="2902466307" sldId="266"/>
        </pc:sldMkLst>
        <pc:spChg chg="mod">
          <ac:chgData name="Sneh Modi" userId="2620a073c2888000" providerId="LiveId" clId="{610A51EA-2E03-4B53-9F46-D823E001992F}" dt="2022-07-24T01:12:52.131" v="1745" actId="20577"/>
          <ac:spMkLst>
            <pc:docMk/>
            <pc:sldMk cId="2902466307" sldId="266"/>
            <ac:spMk id="3" creationId="{1BAD73B7-6328-4430-8746-EB421823ED5B}"/>
          </ac:spMkLst>
        </pc:spChg>
      </pc:sldChg>
      <pc:sldChg chg="modSp mod">
        <pc:chgData name="Sneh Modi" userId="2620a073c2888000" providerId="LiveId" clId="{610A51EA-2E03-4B53-9F46-D823E001992F}" dt="2022-07-20T03:05:15.634" v="32" actId="6549"/>
        <pc:sldMkLst>
          <pc:docMk/>
          <pc:sldMk cId="183532076" sldId="276"/>
        </pc:sldMkLst>
        <pc:spChg chg="mod">
          <ac:chgData name="Sneh Modi" userId="2620a073c2888000" providerId="LiveId" clId="{610A51EA-2E03-4B53-9F46-D823E001992F}" dt="2022-07-20T03:05:15.634" v="32" actId="6549"/>
          <ac:spMkLst>
            <pc:docMk/>
            <pc:sldMk cId="183532076" sldId="276"/>
            <ac:spMk id="13" creationId="{00000000-0000-0000-0000-000000000000}"/>
          </ac:spMkLst>
        </pc:spChg>
      </pc:sldChg>
      <pc:sldChg chg="modSp mod">
        <pc:chgData name="Sneh Modi" userId="2620a073c2888000" providerId="LiveId" clId="{610A51EA-2E03-4B53-9F46-D823E001992F}" dt="2022-07-22T07:20:38.958" v="1172" actId="1076"/>
        <pc:sldMkLst>
          <pc:docMk/>
          <pc:sldMk cId="308692787" sldId="278"/>
        </pc:sldMkLst>
        <pc:picChg chg="mod">
          <ac:chgData name="Sneh Modi" userId="2620a073c2888000" providerId="LiveId" clId="{610A51EA-2E03-4B53-9F46-D823E001992F}" dt="2022-07-22T07:20:38.958" v="1172" actId="1076"/>
          <ac:picMkLst>
            <pc:docMk/>
            <pc:sldMk cId="308692787" sldId="278"/>
            <ac:picMk id="10" creationId="{B5299C01-2E82-44A8-B76F-4AD64FD39E58}"/>
          </ac:picMkLst>
        </pc:picChg>
        <pc:picChg chg="mod">
          <ac:chgData name="Sneh Modi" userId="2620a073c2888000" providerId="LiveId" clId="{610A51EA-2E03-4B53-9F46-D823E001992F}" dt="2022-07-22T07:20:29.489" v="1171" actId="1076"/>
          <ac:picMkLst>
            <pc:docMk/>
            <pc:sldMk cId="308692787" sldId="278"/>
            <ac:picMk id="13" creationId="{BDAD01BB-8AF9-49E8-A04D-EA890371E3B4}"/>
          </ac:picMkLst>
        </pc:picChg>
      </pc:sldChg>
      <pc:sldChg chg="addSp delSp modSp mod">
        <pc:chgData name="Sneh Modi" userId="2620a073c2888000" providerId="LiveId" clId="{610A51EA-2E03-4B53-9F46-D823E001992F}" dt="2022-07-20T06:56:18.315" v="693" actId="20577"/>
        <pc:sldMkLst>
          <pc:docMk/>
          <pc:sldMk cId="3184708067" sldId="279"/>
        </pc:sldMkLst>
        <pc:spChg chg="mod">
          <ac:chgData name="Sneh Modi" userId="2620a073c2888000" providerId="LiveId" clId="{610A51EA-2E03-4B53-9F46-D823E001992F}" dt="2022-07-20T06:56:18.315" v="693" actId="20577"/>
          <ac:spMkLst>
            <pc:docMk/>
            <pc:sldMk cId="3184708067" sldId="279"/>
            <ac:spMk id="4" creationId="{00000000-0000-0000-0000-000000000000}"/>
          </ac:spMkLst>
        </pc:spChg>
        <pc:spChg chg="add del mod">
          <ac:chgData name="Sneh Modi" userId="2620a073c2888000" providerId="LiveId" clId="{610A51EA-2E03-4B53-9F46-D823E001992F}" dt="2022-07-20T06:51:21.355" v="532" actId="478"/>
          <ac:spMkLst>
            <pc:docMk/>
            <pc:sldMk cId="3184708067" sldId="279"/>
            <ac:spMk id="6" creationId="{5725E4E9-B36E-4444-A9D1-46AF064ECF2C}"/>
          </ac:spMkLst>
        </pc:spChg>
        <pc:spChg chg="del">
          <ac:chgData name="Sneh Modi" userId="2620a073c2888000" providerId="LiveId" clId="{610A51EA-2E03-4B53-9F46-D823E001992F}" dt="2022-07-20T06:27:57.862" v="34" actId="478"/>
          <ac:spMkLst>
            <pc:docMk/>
            <pc:sldMk cId="3184708067" sldId="279"/>
            <ac:spMk id="8" creationId="{67DF00AC-C9D3-475C-B72C-1F56F81DC5CB}"/>
          </ac:spMkLst>
        </pc:spChg>
        <pc:picChg chg="del">
          <ac:chgData name="Sneh Modi" userId="2620a073c2888000" providerId="LiveId" clId="{610A51EA-2E03-4B53-9F46-D823E001992F}" dt="2022-07-20T06:51:25.335" v="534" actId="478"/>
          <ac:picMkLst>
            <pc:docMk/>
            <pc:sldMk cId="3184708067" sldId="279"/>
            <ac:picMk id="5" creationId="{76D2394C-9DF9-48CE-B9A8-4100C72C6381}"/>
          </ac:picMkLst>
        </pc:picChg>
        <pc:picChg chg="del">
          <ac:chgData name="Sneh Modi" userId="2620a073c2888000" providerId="LiveId" clId="{610A51EA-2E03-4B53-9F46-D823E001992F}" dt="2022-07-20T06:51:17.555" v="531" actId="478"/>
          <ac:picMkLst>
            <pc:docMk/>
            <pc:sldMk cId="3184708067" sldId="279"/>
            <ac:picMk id="7" creationId="{4DB45A5F-9EE2-4093-8CF3-06669BF370E4}"/>
          </ac:picMkLst>
        </pc:picChg>
        <pc:picChg chg="del">
          <ac:chgData name="Sneh Modi" userId="2620a073c2888000" providerId="LiveId" clId="{610A51EA-2E03-4B53-9F46-D823E001992F}" dt="2022-07-20T06:51:23.546" v="533" actId="478"/>
          <ac:picMkLst>
            <pc:docMk/>
            <pc:sldMk cId="3184708067" sldId="279"/>
            <ac:picMk id="10" creationId="{04C3DB68-CBB1-49BD-B16B-4B92503327F5}"/>
          </ac:picMkLst>
        </pc:picChg>
      </pc:sldChg>
      <pc:sldChg chg="add del">
        <pc:chgData name="Sneh Modi" userId="2620a073c2888000" providerId="LiveId" clId="{610A51EA-2E03-4B53-9F46-D823E001992F}" dt="2022-07-22T07:25:58.706" v="1187" actId="47"/>
        <pc:sldMkLst>
          <pc:docMk/>
          <pc:sldMk cId="441329710" sldId="288"/>
        </pc:sldMkLst>
      </pc:sldChg>
      <pc:sldChg chg="modSp">
        <pc:chgData name="Sneh Modi" userId="2620a073c2888000" providerId="LiveId" clId="{610A51EA-2E03-4B53-9F46-D823E001992F}" dt="2022-07-24T01:18:51.721" v="1752" actId="20577"/>
        <pc:sldMkLst>
          <pc:docMk/>
          <pc:sldMk cId="3391337141" sldId="297"/>
        </pc:sldMkLst>
        <pc:spChg chg="mod">
          <ac:chgData name="Sneh Modi" userId="2620a073c2888000" providerId="LiveId" clId="{610A51EA-2E03-4B53-9F46-D823E001992F}" dt="2022-07-24T01:18:51.721" v="1752" actId="20577"/>
          <ac:spMkLst>
            <pc:docMk/>
            <pc:sldMk cId="3391337141" sldId="297"/>
            <ac:spMk id="8" creationId="{BADC0D37-158A-45EA-BCF0-C0FFEA14A540}"/>
          </ac:spMkLst>
        </pc:spChg>
      </pc:sldChg>
      <pc:sldChg chg="modSp">
        <pc:chgData name="Sneh Modi" userId="2620a073c2888000" providerId="LiveId" clId="{610A51EA-2E03-4B53-9F46-D823E001992F}" dt="2022-07-20T07:10:04.105" v="969" actId="20577"/>
        <pc:sldMkLst>
          <pc:docMk/>
          <pc:sldMk cId="3779644093" sldId="297"/>
        </pc:sldMkLst>
        <pc:spChg chg="mod">
          <ac:chgData name="Sneh Modi" userId="2620a073c2888000" providerId="LiveId" clId="{610A51EA-2E03-4B53-9F46-D823E001992F}" dt="2022-07-20T07:10:04.105" v="969" actId="20577"/>
          <ac:spMkLst>
            <pc:docMk/>
            <pc:sldMk cId="3779644093" sldId="297"/>
            <ac:spMk id="7" creationId="{B9051411-2C3F-44DE-9CD1-F9F4D6931777}"/>
          </ac:spMkLst>
        </pc:spChg>
      </pc:sldChg>
      <pc:sldChg chg="add">
        <pc:chgData name="Sneh Modi" userId="2620a073c2888000" providerId="LiveId" clId="{610A51EA-2E03-4B53-9F46-D823E001992F}" dt="2022-07-20T03:05:02.075" v="30"/>
        <pc:sldMkLst>
          <pc:docMk/>
          <pc:sldMk cId="1188933567" sldId="301"/>
        </pc:sldMkLst>
      </pc:sldChg>
      <pc:sldChg chg="addSp delSp modSp add mod">
        <pc:chgData name="Sneh Modi" userId="2620a073c2888000" providerId="LiveId" clId="{610A51EA-2E03-4B53-9F46-D823E001992F}" dt="2022-07-20T07:11:26.439" v="992" actId="20577"/>
        <pc:sldMkLst>
          <pc:docMk/>
          <pc:sldMk cId="3423737494" sldId="302"/>
        </pc:sldMkLst>
        <pc:spChg chg="mod">
          <ac:chgData name="Sneh Modi" userId="2620a073c2888000" providerId="LiveId" clId="{610A51EA-2E03-4B53-9F46-D823E001992F}" dt="2022-07-20T07:11:26.439" v="992" actId="20577"/>
          <ac:spMkLst>
            <pc:docMk/>
            <pc:sldMk cId="3423737494" sldId="302"/>
            <ac:spMk id="4" creationId="{00000000-0000-0000-0000-000000000000}"/>
          </ac:spMkLst>
        </pc:spChg>
        <pc:spChg chg="add del">
          <ac:chgData name="Sneh Modi" userId="2620a073c2888000" providerId="LiveId" clId="{610A51EA-2E03-4B53-9F46-D823E001992F}" dt="2022-07-20T07:02:16.208" v="814" actId="478"/>
          <ac:spMkLst>
            <pc:docMk/>
            <pc:sldMk cId="3423737494" sldId="302"/>
            <ac:spMk id="8" creationId="{67DF00AC-C9D3-475C-B72C-1F56F81DC5CB}"/>
          </ac:spMkLst>
        </pc:spChg>
      </pc:sldChg>
      <pc:sldChg chg="addSp delSp modSp add mod">
        <pc:chgData name="Sneh Modi" userId="2620a073c2888000" providerId="LiveId" clId="{610A51EA-2E03-4B53-9F46-D823E001992F}" dt="2022-07-22T07:30:58.877" v="1296" actId="20577"/>
        <pc:sldMkLst>
          <pc:docMk/>
          <pc:sldMk cId="2925794002" sldId="303"/>
        </pc:sldMkLst>
        <pc:spChg chg="mod">
          <ac:chgData name="Sneh Modi" userId="2620a073c2888000" providerId="LiveId" clId="{610A51EA-2E03-4B53-9F46-D823E001992F}" dt="2022-07-22T07:30:58.877" v="1296" actId="20577"/>
          <ac:spMkLst>
            <pc:docMk/>
            <pc:sldMk cId="2925794002" sldId="303"/>
            <ac:spMk id="2" creationId="{00000000-0000-0000-0000-000000000000}"/>
          </ac:spMkLst>
        </pc:spChg>
        <pc:spChg chg="del mod">
          <ac:chgData name="Sneh Modi" userId="2620a073c2888000" providerId="LiveId" clId="{610A51EA-2E03-4B53-9F46-D823E001992F}" dt="2022-07-20T07:26:41.239" v="995" actId="478"/>
          <ac:spMkLst>
            <pc:docMk/>
            <pc:sldMk cId="2925794002" sldId="303"/>
            <ac:spMk id="4" creationId="{00000000-0000-0000-0000-000000000000}"/>
          </ac:spMkLst>
        </pc:spChg>
        <pc:spChg chg="add del mod">
          <ac:chgData name="Sneh Modi" userId="2620a073c2888000" providerId="LiveId" clId="{610A51EA-2E03-4B53-9F46-D823E001992F}" dt="2022-07-20T07:26:44.738" v="996" actId="478"/>
          <ac:spMkLst>
            <pc:docMk/>
            <pc:sldMk cId="2925794002" sldId="303"/>
            <ac:spMk id="6" creationId="{DC6320DD-3C91-4746-A9E6-1C108EE7CBA7}"/>
          </ac:spMkLst>
        </pc:spChg>
        <pc:spChg chg="mod">
          <ac:chgData name="Sneh Modi" userId="2620a073c2888000" providerId="LiveId" clId="{610A51EA-2E03-4B53-9F46-D823E001992F}" dt="2022-07-20T07:46:12.926" v="1168" actId="20577"/>
          <ac:spMkLst>
            <pc:docMk/>
            <pc:sldMk cId="2925794002" sldId="303"/>
            <ac:spMk id="8" creationId="{67DF00AC-C9D3-475C-B72C-1F56F81DC5CB}"/>
          </ac:spMkLst>
        </pc:spChg>
        <pc:spChg chg="add del mod">
          <ac:chgData name="Sneh Modi" userId="2620a073c2888000" providerId="LiveId" clId="{610A51EA-2E03-4B53-9F46-D823E001992F}" dt="2022-07-20T07:27:50.657" v="1000" actId="931"/>
          <ac:spMkLst>
            <pc:docMk/>
            <pc:sldMk cId="2925794002" sldId="303"/>
            <ac:spMk id="11" creationId="{7565F547-1984-4927-8CFC-8CF4322A7711}"/>
          </ac:spMkLst>
        </pc:spChg>
        <pc:spChg chg="add del mod">
          <ac:chgData name="Sneh Modi" userId="2620a073c2888000" providerId="LiveId" clId="{610A51EA-2E03-4B53-9F46-D823E001992F}" dt="2022-07-20T07:34:04.808" v="1006" actId="478"/>
          <ac:spMkLst>
            <pc:docMk/>
            <pc:sldMk cId="2925794002" sldId="303"/>
            <ac:spMk id="17" creationId="{9E4E151B-30EC-4FA2-82A1-9EF06B380BAE}"/>
          </ac:spMkLst>
        </pc:spChg>
        <pc:picChg chg="del">
          <ac:chgData name="Sneh Modi" userId="2620a073c2888000" providerId="LiveId" clId="{610A51EA-2E03-4B53-9F46-D823E001992F}" dt="2022-07-20T07:26:49.794" v="998" actId="478"/>
          <ac:picMkLst>
            <pc:docMk/>
            <pc:sldMk cId="2925794002" sldId="303"/>
            <ac:picMk id="5" creationId="{76D2394C-9DF9-48CE-B9A8-4100C72C6381}"/>
          </ac:picMkLst>
        </pc:picChg>
        <pc:picChg chg="del">
          <ac:chgData name="Sneh Modi" userId="2620a073c2888000" providerId="LiveId" clId="{610A51EA-2E03-4B53-9F46-D823E001992F}" dt="2022-07-20T07:26:54.192" v="999" actId="478"/>
          <ac:picMkLst>
            <pc:docMk/>
            <pc:sldMk cId="2925794002" sldId="303"/>
            <ac:picMk id="7" creationId="{4DB45A5F-9EE2-4093-8CF3-06669BF370E4}"/>
          </ac:picMkLst>
        </pc:picChg>
        <pc:picChg chg="del">
          <ac:chgData name="Sneh Modi" userId="2620a073c2888000" providerId="LiveId" clId="{610A51EA-2E03-4B53-9F46-D823E001992F}" dt="2022-07-20T07:26:47.270" v="997" actId="478"/>
          <ac:picMkLst>
            <pc:docMk/>
            <pc:sldMk cId="2925794002" sldId="303"/>
            <ac:picMk id="10" creationId="{04C3DB68-CBB1-49BD-B16B-4B92503327F5}"/>
          </ac:picMkLst>
        </pc:picChg>
        <pc:picChg chg="add del mod">
          <ac:chgData name="Sneh Modi" userId="2620a073c2888000" providerId="LiveId" clId="{610A51EA-2E03-4B53-9F46-D823E001992F}" dt="2022-07-20T07:34:01.457" v="1004" actId="478"/>
          <ac:picMkLst>
            <pc:docMk/>
            <pc:sldMk cId="2925794002" sldId="303"/>
            <ac:picMk id="13" creationId="{1E4FDA5C-078B-4C80-AC4D-082CD321BFBD}"/>
          </ac:picMkLst>
        </pc:picChg>
        <pc:picChg chg="add mod">
          <ac:chgData name="Sneh Modi" userId="2620a073c2888000" providerId="LiveId" clId="{610A51EA-2E03-4B53-9F46-D823E001992F}" dt="2022-07-20T07:34:25.193" v="1008" actId="14100"/>
          <ac:picMkLst>
            <pc:docMk/>
            <pc:sldMk cId="2925794002" sldId="303"/>
            <ac:picMk id="15" creationId="{345D571D-BF97-4681-A25A-3B32CBBE225A}"/>
          </ac:picMkLst>
        </pc:picChg>
      </pc:sldChg>
      <pc:sldChg chg="modSp add mod">
        <pc:chgData name="Sneh Modi" userId="2620a073c2888000" providerId="LiveId" clId="{610A51EA-2E03-4B53-9F46-D823E001992F}" dt="2022-07-22T07:30:49.826" v="1287" actId="20577"/>
        <pc:sldMkLst>
          <pc:docMk/>
          <pc:sldMk cId="2586403524" sldId="304"/>
        </pc:sldMkLst>
        <pc:spChg chg="mod">
          <ac:chgData name="Sneh Modi" userId="2620a073c2888000" providerId="LiveId" clId="{610A51EA-2E03-4B53-9F46-D823E001992F}" dt="2022-07-22T07:30:49.826" v="1287" actId="20577"/>
          <ac:spMkLst>
            <pc:docMk/>
            <pc:sldMk cId="2586403524" sldId="304"/>
            <ac:spMk id="2" creationId="{00000000-0000-0000-0000-000000000000}"/>
          </ac:spMkLst>
        </pc:spChg>
      </pc:sldChg>
      <pc:sldChg chg="modSp mod">
        <pc:chgData name="Sneh Modi" userId="2620a073c2888000" providerId="LiveId" clId="{610A51EA-2E03-4B53-9F46-D823E001992F}" dt="2022-07-24T01:28:04.554" v="1756" actId="27636"/>
        <pc:sldMkLst>
          <pc:docMk/>
          <pc:sldMk cId="3974331645" sldId="305"/>
        </pc:sldMkLst>
        <pc:spChg chg="mod">
          <ac:chgData name="Sneh Modi" userId="2620a073c2888000" providerId="LiveId" clId="{610A51EA-2E03-4B53-9F46-D823E001992F}" dt="2022-07-24T01:28:04.554" v="1756" actId="27636"/>
          <ac:spMkLst>
            <pc:docMk/>
            <pc:sldMk cId="3974331645" sldId="305"/>
            <ac:spMk id="4" creationId="{00000000-0000-0000-0000-000000000000}"/>
          </ac:spMkLst>
        </pc:spChg>
      </pc:sldChg>
      <pc:sldChg chg="modSp">
        <pc:chgData name="Sneh Modi" userId="2620a073c2888000" providerId="LiveId" clId="{610A51EA-2E03-4B53-9F46-D823E001992F}" dt="2022-07-24T01:34:57.862" v="1760" actId="20577"/>
        <pc:sldMkLst>
          <pc:docMk/>
          <pc:sldMk cId="834484826" sldId="307"/>
        </pc:sldMkLst>
        <pc:spChg chg="mod">
          <ac:chgData name="Sneh Modi" userId="2620a073c2888000" providerId="LiveId" clId="{610A51EA-2E03-4B53-9F46-D823E001992F}" dt="2022-07-24T01:34:57.862" v="1760" actId="20577"/>
          <ac:spMkLst>
            <pc:docMk/>
            <pc:sldMk cId="834484826" sldId="307"/>
            <ac:spMk id="8" creationId="{AF08B422-898F-9504-B2ED-63D15D3AD560}"/>
          </ac:spMkLst>
        </pc:spChg>
      </pc:sldChg>
      <pc:sldChg chg="modSp mod">
        <pc:chgData name="Sneh Modi" userId="2620a073c2888000" providerId="LiveId" clId="{610A51EA-2E03-4B53-9F46-D823E001992F}" dt="2022-07-24T01:12:56.168" v="1749" actId="27636"/>
        <pc:sldMkLst>
          <pc:docMk/>
          <pc:sldMk cId="2080199994" sldId="308"/>
        </pc:sldMkLst>
        <pc:spChg chg="mod">
          <ac:chgData name="Sneh Modi" userId="2620a073c2888000" providerId="LiveId" clId="{610A51EA-2E03-4B53-9F46-D823E001992F}" dt="2022-07-24T01:12:56.168" v="1749" actId="27636"/>
          <ac:spMkLst>
            <pc:docMk/>
            <pc:sldMk cId="2080199994" sldId="308"/>
            <ac:spMk id="4" creationId="{00000000-0000-0000-0000-000000000000}"/>
          </ac:spMkLst>
        </pc:spChg>
      </pc:sldChg>
      <pc:sldChg chg="modSp mod">
        <pc:chgData name="Sneh Modi" userId="2620a073c2888000" providerId="LiveId" clId="{610A51EA-2E03-4B53-9F46-D823E001992F}" dt="2022-07-22T07:22:52.230" v="1184" actId="20577"/>
        <pc:sldMkLst>
          <pc:docMk/>
          <pc:sldMk cId="4169345995" sldId="312"/>
        </pc:sldMkLst>
        <pc:spChg chg="mod">
          <ac:chgData name="Sneh Modi" userId="2620a073c2888000" providerId="LiveId" clId="{610A51EA-2E03-4B53-9F46-D823E001992F}" dt="2022-07-22T07:22:52.230" v="1184" actId="20577"/>
          <ac:spMkLst>
            <pc:docMk/>
            <pc:sldMk cId="4169345995" sldId="312"/>
            <ac:spMk id="14" creationId="{00000000-0000-0000-0000-000000000000}"/>
          </ac:spMkLst>
        </pc:spChg>
      </pc:sldChg>
      <pc:sldChg chg="modSp mod">
        <pc:chgData name="Sneh Modi" userId="2620a073c2888000" providerId="LiveId" clId="{610A51EA-2E03-4B53-9F46-D823E001992F}" dt="2022-07-22T07:30:44.146" v="1282" actId="20577"/>
        <pc:sldMkLst>
          <pc:docMk/>
          <pc:sldMk cId="2711705167" sldId="313"/>
        </pc:sldMkLst>
        <pc:spChg chg="mod">
          <ac:chgData name="Sneh Modi" userId="2620a073c2888000" providerId="LiveId" clId="{610A51EA-2E03-4B53-9F46-D823E001992F}" dt="2022-07-22T07:30:44.146" v="1282" actId="20577"/>
          <ac:spMkLst>
            <pc:docMk/>
            <pc:sldMk cId="2711705167" sldId="313"/>
            <ac:spMk id="2" creationId="{00000000-0000-0000-0000-000000000000}"/>
          </ac:spMkLst>
        </pc:spChg>
      </pc:sldChg>
      <pc:sldChg chg="modSp add mod">
        <pc:chgData name="Sneh Modi" userId="2620a073c2888000" providerId="LiveId" clId="{610A51EA-2E03-4B53-9F46-D823E001992F}" dt="2022-07-22T07:49:36.532" v="1714" actId="20577"/>
        <pc:sldMkLst>
          <pc:docMk/>
          <pc:sldMk cId="353505684" sldId="314"/>
        </pc:sldMkLst>
        <pc:spChg chg="mod">
          <ac:chgData name="Sneh Modi" userId="2620a073c2888000" providerId="LiveId" clId="{610A51EA-2E03-4B53-9F46-D823E001992F}" dt="2022-07-22T07:31:27.405" v="1320" actId="20577"/>
          <ac:spMkLst>
            <pc:docMk/>
            <pc:sldMk cId="353505684" sldId="314"/>
            <ac:spMk id="2" creationId="{00000000-0000-0000-0000-000000000000}"/>
          </ac:spMkLst>
        </pc:spChg>
        <pc:spChg chg="mod">
          <ac:chgData name="Sneh Modi" userId="2620a073c2888000" providerId="LiveId" clId="{610A51EA-2E03-4B53-9F46-D823E001992F}" dt="2022-07-22T07:49:36.532" v="1714" actId="20577"/>
          <ac:spMkLst>
            <pc:docMk/>
            <pc:sldMk cId="353505684" sldId="314"/>
            <ac:spMk id="8" creationId="{67DF00AC-C9D3-475C-B72C-1F56F81DC5CB}"/>
          </ac:spMkLst>
        </pc:spChg>
        <pc:picChg chg="mod">
          <ac:chgData name="Sneh Modi" userId="2620a073c2888000" providerId="LiveId" clId="{610A51EA-2E03-4B53-9F46-D823E001992F}" dt="2022-07-22T07:40:11.265" v="1400" actId="14100"/>
          <ac:picMkLst>
            <pc:docMk/>
            <pc:sldMk cId="353505684" sldId="314"/>
            <ac:picMk id="5" creationId="{E767EE9A-6862-4AA2-58D3-7CF13FF7662D}"/>
          </ac:picMkLst>
        </pc:picChg>
        <pc:picChg chg="mod">
          <ac:chgData name="Sneh Modi" userId="2620a073c2888000" providerId="LiveId" clId="{610A51EA-2E03-4B53-9F46-D823E001992F}" dt="2022-07-22T07:41:07.888" v="1405" actId="14100"/>
          <ac:picMkLst>
            <pc:docMk/>
            <pc:sldMk cId="353505684" sldId="314"/>
            <ac:picMk id="15" creationId="{345D571D-BF97-4681-A25A-3B32CBBE225A}"/>
          </ac:picMkLst>
        </pc:picChg>
      </pc:sldChg>
      <pc:sldChg chg="modSp add mod">
        <pc:chgData name="Sneh Modi" userId="2620a073c2888000" providerId="LiveId" clId="{610A51EA-2E03-4B53-9F46-D823E001992F}" dt="2022-07-24T02:09:14.979" v="1761" actId="20577"/>
        <pc:sldMkLst>
          <pc:docMk/>
          <pc:sldMk cId="2096177505" sldId="315"/>
        </pc:sldMkLst>
        <pc:spChg chg="mod">
          <ac:chgData name="Sneh Modi" userId="2620a073c2888000" providerId="LiveId" clId="{610A51EA-2E03-4B53-9F46-D823E001992F}" dt="2022-07-24T02:09:14.979" v="1761" actId="20577"/>
          <ac:spMkLst>
            <pc:docMk/>
            <pc:sldMk cId="2096177505" sldId="315"/>
            <ac:spMk id="8" creationId="{67DF00AC-C9D3-475C-B72C-1F56F81DC5CB}"/>
          </ac:spMkLst>
        </pc:spChg>
      </pc:sldChg>
    </pc:docChg>
  </pc:docChgLst>
  <pc:docChgLst>
    <pc:chgData name="Sneh Modi" userId="2620a073c2888000" providerId="LiveId" clId="{A9110180-E835-47D4-BFAE-86504E369245}"/>
    <pc:docChg chg="modSld">
      <pc:chgData name="Sneh Modi" userId="2620a073c2888000" providerId="LiveId" clId="{A9110180-E835-47D4-BFAE-86504E369245}" dt="2023-02-01T04:42:55.120" v="50" actId="20577"/>
      <pc:docMkLst>
        <pc:docMk/>
      </pc:docMkLst>
      <pc:sldChg chg="modSp mod">
        <pc:chgData name="Sneh Modi" userId="2620a073c2888000" providerId="LiveId" clId="{A9110180-E835-47D4-BFAE-86504E369245}" dt="2023-01-31T23:06:15.193" v="32" actId="20577"/>
        <pc:sldMkLst>
          <pc:docMk/>
          <pc:sldMk cId="3184708067" sldId="279"/>
        </pc:sldMkLst>
        <pc:spChg chg="mod">
          <ac:chgData name="Sneh Modi" userId="2620a073c2888000" providerId="LiveId" clId="{A9110180-E835-47D4-BFAE-86504E369245}" dt="2023-01-31T23:06:15.193" v="32" actId="20577"/>
          <ac:spMkLst>
            <pc:docMk/>
            <pc:sldMk cId="3184708067" sldId="279"/>
            <ac:spMk id="4" creationId="{00000000-0000-0000-0000-000000000000}"/>
          </ac:spMkLst>
        </pc:spChg>
      </pc:sldChg>
      <pc:sldChg chg="modSp mod">
        <pc:chgData name="Sneh Modi" userId="2620a073c2888000" providerId="LiveId" clId="{A9110180-E835-47D4-BFAE-86504E369245}" dt="2023-01-31T23:04:54.231" v="6" actId="20577"/>
        <pc:sldMkLst>
          <pc:docMk/>
          <pc:sldMk cId="3565446085" sldId="285"/>
        </pc:sldMkLst>
        <pc:spChg chg="mod">
          <ac:chgData name="Sneh Modi" userId="2620a073c2888000" providerId="LiveId" clId="{A9110180-E835-47D4-BFAE-86504E369245}" dt="2023-01-31T23:04:54.231" v="6" actId="20577"/>
          <ac:spMkLst>
            <pc:docMk/>
            <pc:sldMk cId="3565446085" sldId="285"/>
            <ac:spMk id="3" creationId="{1BAD73B7-6328-4430-8746-EB421823ED5B}"/>
          </ac:spMkLst>
        </pc:spChg>
      </pc:sldChg>
      <pc:sldChg chg="modSp">
        <pc:chgData name="Sneh Modi" userId="2620a073c2888000" providerId="LiveId" clId="{A9110180-E835-47D4-BFAE-86504E369245}" dt="2023-02-01T04:39:24.239" v="40" actId="20577"/>
        <pc:sldMkLst>
          <pc:docMk/>
          <pc:sldMk cId="3423737494" sldId="302"/>
        </pc:sldMkLst>
        <pc:spChg chg="mod">
          <ac:chgData name="Sneh Modi" userId="2620a073c2888000" providerId="LiveId" clId="{A9110180-E835-47D4-BFAE-86504E369245}" dt="2023-02-01T04:39:24.239" v="40" actId="20577"/>
          <ac:spMkLst>
            <pc:docMk/>
            <pc:sldMk cId="3423737494" sldId="302"/>
            <ac:spMk id="4" creationId="{00000000-0000-0000-0000-000000000000}"/>
          </ac:spMkLst>
        </pc:spChg>
      </pc:sldChg>
      <pc:sldChg chg="modSp">
        <pc:chgData name="Sneh Modi" userId="2620a073c2888000" providerId="LiveId" clId="{A9110180-E835-47D4-BFAE-86504E369245}" dt="2023-01-31T23:06:37.439" v="36" actId="20577"/>
        <pc:sldMkLst>
          <pc:docMk/>
          <pc:sldMk cId="2117987071" sldId="316"/>
        </pc:sldMkLst>
        <pc:spChg chg="mod">
          <ac:chgData name="Sneh Modi" userId="2620a073c2888000" providerId="LiveId" clId="{A9110180-E835-47D4-BFAE-86504E369245}" dt="2023-01-31T23:06:37.439" v="36" actId="20577"/>
          <ac:spMkLst>
            <pc:docMk/>
            <pc:sldMk cId="2117987071" sldId="316"/>
            <ac:spMk id="8" creationId="{67DF00AC-C9D3-475C-B72C-1F56F81DC5CB}"/>
          </ac:spMkLst>
        </pc:spChg>
      </pc:sldChg>
      <pc:sldChg chg="modSp">
        <pc:chgData name="Sneh Modi" userId="2620a073c2888000" providerId="LiveId" clId="{A9110180-E835-47D4-BFAE-86504E369245}" dt="2023-01-31T23:05:51.551" v="28" actId="20577"/>
        <pc:sldMkLst>
          <pc:docMk/>
          <pc:sldMk cId="952761370" sldId="317"/>
        </pc:sldMkLst>
        <pc:spChg chg="mod">
          <ac:chgData name="Sneh Modi" userId="2620a073c2888000" providerId="LiveId" clId="{A9110180-E835-47D4-BFAE-86504E369245}" dt="2023-01-31T23:05:51.551" v="28" actId="20577"/>
          <ac:spMkLst>
            <pc:docMk/>
            <pc:sldMk cId="952761370" sldId="317"/>
            <ac:spMk id="5" creationId="{5203D407-426B-22E5-46A8-7838395007C2}"/>
          </ac:spMkLst>
        </pc:spChg>
      </pc:sldChg>
      <pc:sldChg chg="modSp">
        <pc:chgData name="Sneh Modi" userId="2620a073c2888000" providerId="LiveId" clId="{A9110180-E835-47D4-BFAE-86504E369245}" dt="2023-02-01T04:42:55.120" v="50" actId="20577"/>
        <pc:sldMkLst>
          <pc:docMk/>
          <pc:sldMk cId="1824058631" sldId="318"/>
        </pc:sldMkLst>
        <pc:spChg chg="mod">
          <ac:chgData name="Sneh Modi" userId="2620a073c2888000" providerId="LiveId" clId="{A9110180-E835-47D4-BFAE-86504E369245}" dt="2023-02-01T04:42:55.120" v="50" actId="20577"/>
          <ac:spMkLst>
            <pc:docMk/>
            <pc:sldMk cId="1824058631" sldId="318"/>
            <ac:spMk id="8" creationId="{67DF00AC-C9D3-475C-B72C-1F56F81DC5CB}"/>
          </ac:spMkLst>
        </pc:spChg>
      </pc:sldChg>
    </pc:docChg>
  </pc:docChgLst>
  <pc:docChgLst>
    <pc:chgData name="Sneh Modi" userId="2620a073c2888000" providerId="LiveId" clId="{227CB5BB-6606-452F-95D0-0F7F3BCD7982}"/>
    <pc:docChg chg="undo redo custSel addSld delSld modSld">
      <pc:chgData name="Sneh Modi" userId="2620a073c2888000" providerId="LiveId" clId="{227CB5BB-6606-452F-95D0-0F7F3BCD7982}" dt="2022-07-22T06:59:56.966" v="3782" actId="20577"/>
      <pc:docMkLst>
        <pc:docMk/>
      </pc:docMkLst>
      <pc:sldChg chg="modSp mod">
        <pc:chgData name="Sneh Modi" userId="2620a073c2888000" providerId="LiveId" clId="{227CB5BB-6606-452F-95D0-0F7F3BCD7982}" dt="2022-07-22T05:43:53.373" v="3148" actId="20577"/>
        <pc:sldMkLst>
          <pc:docMk/>
          <pc:sldMk cId="1732698309" sldId="258"/>
        </pc:sldMkLst>
        <pc:spChg chg="mod">
          <ac:chgData name="Sneh Modi" userId="2620a073c2888000" providerId="LiveId" clId="{227CB5BB-6606-452F-95D0-0F7F3BCD7982}" dt="2022-07-22T05:43:53.373" v="3148" actId="20577"/>
          <ac:spMkLst>
            <pc:docMk/>
            <pc:sldMk cId="1732698309" sldId="258"/>
            <ac:spMk id="2" creationId="{00000000-0000-0000-0000-000000000000}"/>
          </ac:spMkLst>
        </pc:spChg>
        <pc:spChg chg="mod">
          <ac:chgData name="Sneh Modi" userId="2620a073c2888000" providerId="LiveId" clId="{227CB5BB-6606-452F-95D0-0F7F3BCD7982}" dt="2022-07-20T02:41:53.536" v="73" actId="20577"/>
          <ac:spMkLst>
            <pc:docMk/>
            <pc:sldMk cId="1732698309" sldId="258"/>
            <ac:spMk id="8" creationId="{7ABCB73F-69FF-48E0-92FF-DF547D823E04}"/>
          </ac:spMkLst>
        </pc:spChg>
      </pc:sldChg>
      <pc:sldChg chg="modSp del mod">
        <pc:chgData name="Sneh Modi" userId="2620a073c2888000" providerId="LiveId" clId="{227CB5BB-6606-452F-95D0-0F7F3BCD7982}" dt="2022-07-21T07:37:25.618" v="3090" actId="47"/>
        <pc:sldMkLst>
          <pc:docMk/>
          <pc:sldMk cId="1440355687" sldId="260"/>
        </pc:sldMkLst>
        <pc:spChg chg="mod">
          <ac:chgData name="Sneh Modi" userId="2620a073c2888000" providerId="LiveId" clId="{227CB5BB-6606-452F-95D0-0F7F3BCD7982}" dt="2022-07-21T07:03:06.134" v="2658" actId="14100"/>
          <ac:spMkLst>
            <pc:docMk/>
            <pc:sldMk cId="1440355687" sldId="260"/>
            <ac:spMk id="14" creationId="{00000000-0000-0000-0000-000000000000}"/>
          </ac:spMkLst>
        </pc:spChg>
      </pc:sldChg>
      <pc:sldChg chg="modSp mod">
        <pc:chgData name="Sneh Modi" userId="2620a073c2888000" providerId="LiveId" clId="{227CB5BB-6606-452F-95D0-0F7F3BCD7982}" dt="2022-07-21T07:44:30.880" v="3121" actId="20577"/>
        <pc:sldMkLst>
          <pc:docMk/>
          <pc:sldMk cId="2902466307" sldId="266"/>
        </pc:sldMkLst>
        <pc:spChg chg="mod">
          <ac:chgData name="Sneh Modi" userId="2620a073c2888000" providerId="LiveId" clId="{227CB5BB-6606-452F-95D0-0F7F3BCD7982}" dt="2022-07-21T07:44:30.880" v="3121" actId="20577"/>
          <ac:spMkLst>
            <pc:docMk/>
            <pc:sldMk cId="2902466307" sldId="266"/>
            <ac:spMk id="3" creationId="{1BAD73B7-6328-4430-8746-EB421823ED5B}"/>
          </ac:spMkLst>
        </pc:spChg>
      </pc:sldChg>
      <pc:sldChg chg="del">
        <pc:chgData name="Sneh Modi" userId="2620a073c2888000" providerId="LiveId" clId="{227CB5BB-6606-452F-95D0-0F7F3BCD7982}" dt="2022-07-20T02:43:01.797" v="74" actId="47"/>
        <pc:sldMkLst>
          <pc:docMk/>
          <pc:sldMk cId="969053459" sldId="271"/>
        </pc:sldMkLst>
      </pc:sldChg>
      <pc:sldChg chg="del">
        <pc:chgData name="Sneh Modi" userId="2620a073c2888000" providerId="LiveId" clId="{227CB5BB-6606-452F-95D0-0F7F3BCD7982}" dt="2022-07-20T02:43:01.797" v="74" actId="47"/>
        <pc:sldMkLst>
          <pc:docMk/>
          <pc:sldMk cId="2564099492" sldId="274"/>
        </pc:sldMkLst>
      </pc:sldChg>
      <pc:sldChg chg="modSp mod">
        <pc:chgData name="Sneh Modi" userId="2620a073c2888000" providerId="LiveId" clId="{227CB5BB-6606-452F-95D0-0F7F3BCD7982}" dt="2022-07-21T07:38:24.477" v="3092" actId="20577"/>
        <pc:sldMkLst>
          <pc:docMk/>
          <pc:sldMk cId="3565446085" sldId="285"/>
        </pc:sldMkLst>
        <pc:spChg chg="mod">
          <ac:chgData name="Sneh Modi" userId="2620a073c2888000" providerId="LiveId" clId="{227CB5BB-6606-452F-95D0-0F7F3BCD7982}" dt="2022-07-21T07:38:24.477" v="3092" actId="20577"/>
          <ac:spMkLst>
            <pc:docMk/>
            <pc:sldMk cId="3565446085" sldId="285"/>
            <ac:spMk id="3" creationId="{1BAD73B7-6328-4430-8746-EB421823ED5B}"/>
          </ac:spMkLst>
        </pc:spChg>
      </pc:sldChg>
      <pc:sldChg chg="delSp mod">
        <pc:chgData name="Sneh Modi" userId="2620a073c2888000" providerId="LiveId" clId="{227CB5BB-6606-452F-95D0-0F7F3BCD7982}" dt="2022-07-22T06:27:04.650" v="3340" actId="478"/>
        <pc:sldMkLst>
          <pc:docMk/>
          <pc:sldMk cId="441329710" sldId="288"/>
        </pc:sldMkLst>
        <pc:picChg chg="del">
          <ac:chgData name="Sneh Modi" userId="2620a073c2888000" providerId="LiveId" clId="{227CB5BB-6606-452F-95D0-0F7F3BCD7982}" dt="2022-07-22T06:27:04.650" v="3340" actId="478"/>
          <ac:picMkLst>
            <pc:docMk/>
            <pc:sldMk cId="441329710" sldId="288"/>
            <ac:picMk id="6" creationId="{6BE43E9C-9B4B-4E22-9753-E41C5F1090E5}"/>
          </ac:picMkLst>
        </pc:picChg>
      </pc:sldChg>
      <pc:sldChg chg="del">
        <pc:chgData name="Sneh Modi" userId="2620a073c2888000" providerId="LiveId" clId="{227CB5BB-6606-452F-95D0-0F7F3BCD7982}" dt="2022-07-20T02:43:01.797" v="74" actId="47"/>
        <pc:sldMkLst>
          <pc:docMk/>
          <pc:sldMk cId="2518278287" sldId="294"/>
        </pc:sldMkLst>
      </pc:sldChg>
      <pc:sldChg chg="del">
        <pc:chgData name="Sneh Modi" userId="2620a073c2888000" providerId="LiveId" clId="{227CB5BB-6606-452F-95D0-0F7F3BCD7982}" dt="2022-07-20T02:43:31.229" v="75" actId="47"/>
        <pc:sldMkLst>
          <pc:docMk/>
          <pc:sldMk cId="2088905443" sldId="296"/>
        </pc:sldMkLst>
      </pc:sldChg>
      <pc:sldChg chg="modSp add mod">
        <pc:chgData name="Sneh Modi" userId="2620a073c2888000" providerId="LiveId" clId="{227CB5BB-6606-452F-95D0-0F7F3BCD7982}" dt="2022-07-22T05:47:09.687" v="3166" actId="20577"/>
        <pc:sldMkLst>
          <pc:docMk/>
          <pc:sldMk cId="3391337141" sldId="297"/>
        </pc:sldMkLst>
        <pc:spChg chg="mod">
          <ac:chgData name="Sneh Modi" userId="2620a073c2888000" providerId="LiveId" clId="{227CB5BB-6606-452F-95D0-0F7F3BCD7982}" dt="2022-07-22T05:47:09.687" v="3166" actId="20577"/>
          <ac:spMkLst>
            <pc:docMk/>
            <pc:sldMk cId="3391337141" sldId="297"/>
            <ac:spMk id="7" creationId="{B9051411-2C3F-44DE-9CD1-F9F4D6931777}"/>
          </ac:spMkLst>
        </pc:spChg>
        <pc:spChg chg="mod">
          <ac:chgData name="Sneh Modi" userId="2620a073c2888000" providerId="LiveId" clId="{227CB5BB-6606-452F-95D0-0F7F3BCD7982}" dt="2022-07-21T05:50:24.835" v="1657" actId="14100"/>
          <ac:spMkLst>
            <pc:docMk/>
            <pc:sldMk cId="3391337141" sldId="297"/>
            <ac:spMk id="8" creationId="{BADC0D37-158A-45EA-BCF0-C0FFEA14A540}"/>
          </ac:spMkLst>
        </pc:spChg>
        <pc:picChg chg="mod">
          <ac:chgData name="Sneh Modi" userId="2620a073c2888000" providerId="LiveId" clId="{227CB5BB-6606-452F-95D0-0F7F3BCD7982}" dt="2022-07-21T07:46:34.818" v="3125" actId="14100"/>
          <ac:picMkLst>
            <pc:docMk/>
            <pc:sldMk cId="3391337141" sldId="297"/>
            <ac:picMk id="6" creationId="{F8321FC7-C7E5-4A97-B57A-1A6BF0D39C3A}"/>
          </ac:picMkLst>
        </pc:picChg>
      </pc:sldChg>
      <pc:sldChg chg="del">
        <pc:chgData name="Sneh Modi" userId="2620a073c2888000" providerId="LiveId" clId="{227CB5BB-6606-452F-95D0-0F7F3BCD7982}" dt="2022-07-21T03:29:19.852" v="491" actId="2696"/>
        <pc:sldMkLst>
          <pc:docMk/>
          <pc:sldMk cId="3779644093" sldId="297"/>
        </pc:sldMkLst>
      </pc:sldChg>
      <pc:sldChg chg="del">
        <pc:chgData name="Sneh Modi" userId="2620a073c2888000" providerId="LiveId" clId="{227CB5BB-6606-452F-95D0-0F7F3BCD7982}" dt="2022-07-20T02:43:01.797" v="74" actId="47"/>
        <pc:sldMkLst>
          <pc:docMk/>
          <pc:sldMk cId="331460999" sldId="298"/>
        </pc:sldMkLst>
      </pc:sldChg>
      <pc:sldChg chg="del">
        <pc:chgData name="Sneh Modi" userId="2620a073c2888000" providerId="LiveId" clId="{227CB5BB-6606-452F-95D0-0F7F3BCD7982}" dt="2022-07-21T03:29:31.103" v="493" actId="47"/>
        <pc:sldMkLst>
          <pc:docMk/>
          <pc:sldMk cId="1188933567" sldId="301"/>
        </pc:sldMkLst>
      </pc:sldChg>
      <pc:sldChg chg="modSp">
        <pc:chgData name="Sneh Modi" userId="2620a073c2888000" providerId="LiveId" clId="{227CB5BB-6606-452F-95D0-0F7F3BCD7982}" dt="2022-07-22T06:18:08.249" v="3254" actId="20577"/>
        <pc:sldMkLst>
          <pc:docMk/>
          <pc:sldMk cId="3423737494" sldId="302"/>
        </pc:sldMkLst>
        <pc:spChg chg="mod">
          <ac:chgData name="Sneh Modi" userId="2620a073c2888000" providerId="LiveId" clId="{227CB5BB-6606-452F-95D0-0F7F3BCD7982}" dt="2022-07-22T06:18:08.249" v="3254" actId="20577"/>
          <ac:spMkLst>
            <pc:docMk/>
            <pc:sldMk cId="3423737494" sldId="302"/>
            <ac:spMk id="4" creationId="{00000000-0000-0000-0000-000000000000}"/>
          </ac:spMkLst>
        </pc:spChg>
      </pc:sldChg>
      <pc:sldChg chg="modSp mod">
        <pc:chgData name="Sneh Modi" userId="2620a073c2888000" providerId="LiveId" clId="{227CB5BB-6606-452F-95D0-0F7F3BCD7982}" dt="2022-07-22T06:33:46.257" v="3429" actId="20577"/>
        <pc:sldMkLst>
          <pc:docMk/>
          <pc:sldMk cId="2925794002" sldId="303"/>
        </pc:sldMkLst>
        <pc:spChg chg="mod">
          <ac:chgData name="Sneh Modi" userId="2620a073c2888000" providerId="LiveId" clId="{227CB5BB-6606-452F-95D0-0F7F3BCD7982}" dt="2022-07-22T06:33:46.257" v="3429" actId="20577"/>
          <ac:spMkLst>
            <pc:docMk/>
            <pc:sldMk cId="2925794002" sldId="303"/>
            <ac:spMk id="8" creationId="{67DF00AC-C9D3-475C-B72C-1F56F81DC5CB}"/>
          </ac:spMkLst>
        </pc:spChg>
        <pc:picChg chg="mod">
          <ac:chgData name="Sneh Modi" userId="2620a073c2888000" providerId="LiveId" clId="{227CB5BB-6606-452F-95D0-0F7F3BCD7982}" dt="2022-07-20T23:48:16.731" v="362" actId="1076"/>
          <ac:picMkLst>
            <pc:docMk/>
            <pc:sldMk cId="2925794002" sldId="303"/>
            <ac:picMk id="15" creationId="{345D571D-BF97-4681-A25A-3B32CBBE225A}"/>
          </ac:picMkLst>
        </pc:picChg>
      </pc:sldChg>
      <pc:sldChg chg="modSp mod">
        <pc:chgData name="Sneh Modi" userId="2620a073c2888000" providerId="LiveId" clId="{227CB5BB-6606-452F-95D0-0F7F3BCD7982}" dt="2022-07-22T06:47:59.538" v="3641" actId="14100"/>
        <pc:sldMkLst>
          <pc:docMk/>
          <pc:sldMk cId="2586403524" sldId="304"/>
        </pc:sldMkLst>
        <pc:spChg chg="mod">
          <ac:chgData name="Sneh Modi" userId="2620a073c2888000" providerId="LiveId" clId="{227CB5BB-6606-452F-95D0-0F7F3BCD7982}" dt="2022-07-22T06:47:24.909" v="3636" actId="1076"/>
          <ac:spMkLst>
            <pc:docMk/>
            <pc:sldMk cId="2586403524" sldId="304"/>
            <ac:spMk id="8" creationId="{67DF00AC-C9D3-475C-B72C-1F56F81DC5CB}"/>
          </ac:spMkLst>
        </pc:spChg>
        <pc:picChg chg="mod">
          <ac:chgData name="Sneh Modi" userId="2620a073c2888000" providerId="LiveId" clId="{227CB5BB-6606-452F-95D0-0F7F3BCD7982}" dt="2022-07-22T06:47:59.538" v="3641" actId="14100"/>
          <ac:picMkLst>
            <pc:docMk/>
            <pc:sldMk cId="2586403524" sldId="304"/>
            <ac:picMk id="15" creationId="{345D571D-BF97-4681-A25A-3B32CBBE225A}"/>
          </ac:picMkLst>
        </pc:picChg>
      </pc:sldChg>
      <pc:sldChg chg="addSp modSp add mod">
        <pc:chgData name="Sneh Modi" userId="2620a073c2888000" providerId="LiveId" clId="{227CB5BB-6606-452F-95D0-0F7F3BCD7982}" dt="2022-07-21T05:56:00.356" v="1670" actId="20577"/>
        <pc:sldMkLst>
          <pc:docMk/>
          <pc:sldMk cId="3974331645" sldId="305"/>
        </pc:sldMkLst>
        <pc:spChg chg="mod">
          <ac:chgData name="Sneh Modi" userId="2620a073c2888000" providerId="LiveId" clId="{227CB5BB-6606-452F-95D0-0F7F3BCD7982}" dt="2022-07-21T03:55:38.509" v="950" actId="20577"/>
          <ac:spMkLst>
            <pc:docMk/>
            <pc:sldMk cId="3974331645" sldId="305"/>
            <ac:spMk id="2" creationId="{00000000-0000-0000-0000-000000000000}"/>
          </ac:spMkLst>
        </pc:spChg>
        <pc:spChg chg="mod">
          <ac:chgData name="Sneh Modi" userId="2620a073c2888000" providerId="LiveId" clId="{227CB5BB-6606-452F-95D0-0F7F3BCD7982}" dt="2022-07-21T05:56:00.356" v="1670" actId="20577"/>
          <ac:spMkLst>
            <pc:docMk/>
            <pc:sldMk cId="3974331645" sldId="305"/>
            <ac:spMk id="4" creationId="{00000000-0000-0000-0000-000000000000}"/>
          </ac:spMkLst>
        </pc:spChg>
        <pc:picChg chg="add mod">
          <ac:chgData name="Sneh Modi" userId="2620a073c2888000" providerId="LiveId" clId="{227CB5BB-6606-452F-95D0-0F7F3BCD7982}" dt="2022-07-21T03:44:54.239" v="740" actId="962"/>
          <ac:picMkLst>
            <pc:docMk/>
            <pc:sldMk cId="3974331645" sldId="305"/>
            <ac:picMk id="5" creationId="{A8692C45-0205-4315-AC9E-8AE27F8F78F7}"/>
          </ac:picMkLst>
        </pc:picChg>
      </pc:sldChg>
      <pc:sldChg chg="modSp add mod">
        <pc:chgData name="Sneh Modi" userId="2620a073c2888000" providerId="LiveId" clId="{227CB5BB-6606-452F-95D0-0F7F3BCD7982}" dt="2022-07-21T05:56:29.551" v="1673" actId="20577"/>
        <pc:sldMkLst>
          <pc:docMk/>
          <pc:sldMk cId="1152909176" sldId="306"/>
        </pc:sldMkLst>
        <pc:spChg chg="mod">
          <ac:chgData name="Sneh Modi" userId="2620a073c2888000" providerId="LiveId" clId="{227CB5BB-6606-452F-95D0-0F7F3BCD7982}" dt="2022-07-21T05:56:29.551" v="1673" actId="20577"/>
          <ac:spMkLst>
            <pc:docMk/>
            <pc:sldMk cId="1152909176" sldId="306"/>
            <ac:spMk id="4" creationId="{00000000-0000-0000-0000-000000000000}"/>
          </ac:spMkLst>
        </pc:spChg>
      </pc:sldChg>
      <pc:sldChg chg="addSp delSp modSp add mod">
        <pc:chgData name="Sneh Modi" userId="2620a073c2888000" providerId="LiveId" clId="{227CB5BB-6606-452F-95D0-0F7F3BCD7982}" dt="2022-07-21T08:01:40.726" v="3132" actId="14100"/>
        <pc:sldMkLst>
          <pc:docMk/>
          <pc:sldMk cId="834484826" sldId="307"/>
        </pc:sldMkLst>
        <pc:spChg chg="mod">
          <ac:chgData name="Sneh Modi" userId="2620a073c2888000" providerId="LiveId" clId="{227CB5BB-6606-452F-95D0-0F7F3BCD7982}" dt="2022-07-21T05:57:27.641" v="1676" actId="20577"/>
          <ac:spMkLst>
            <pc:docMk/>
            <pc:sldMk cId="834484826" sldId="307"/>
            <ac:spMk id="2" creationId="{00000000-0000-0000-0000-000000000000}"/>
          </ac:spMkLst>
        </pc:spChg>
        <pc:spChg chg="del mod">
          <ac:chgData name="Sneh Modi" userId="2620a073c2888000" providerId="LiveId" clId="{227CB5BB-6606-452F-95D0-0F7F3BCD7982}" dt="2022-07-21T08:00:41.596" v="3126" actId="21"/>
          <ac:spMkLst>
            <pc:docMk/>
            <pc:sldMk cId="834484826" sldId="307"/>
            <ac:spMk id="4" creationId="{00000000-0000-0000-0000-000000000000}"/>
          </ac:spMkLst>
        </pc:spChg>
        <pc:spChg chg="add del mod">
          <ac:chgData name="Sneh Modi" userId="2620a073c2888000" providerId="LiveId" clId="{227CB5BB-6606-452F-95D0-0F7F3BCD7982}" dt="2022-07-21T08:00:44.956" v="3127" actId="478"/>
          <ac:spMkLst>
            <pc:docMk/>
            <pc:sldMk cId="834484826" sldId="307"/>
            <ac:spMk id="7" creationId="{810DFA36-06E6-B524-3C2B-F87CDCF96D53}"/>
          </ac:spMkLst>
        </pc:spChg>
        <pc:spChg chg="add mod">
          <ac:chgData name="Sneh Modi" userId="2620a073c2888000" providerId="LiveId" clId="{227CB5BB-6606-452F-95D0-0F7F3BCD7982}" dt="2022-07-21T08:01:07.898" v="3130" actId="1076"/>
          <ac:spMkLst>
            <pc:docMk/>
            <pc:sldMk cId="834484826" sldId="307"/>
            <ac:spMk id="8" creationId="{AF08B422-898F-9504-B2ED-63D15D3AD560}"/>
          </ac:spMkLst>
        </pc:spChg>
        <pc:graphicFrameChg chg="add mod modGraphic">
          <ac:chgData name="Sneh Modi" userId="2620a073c2888000" providerId="LiveId" clId="{227CB5BB-6606-452F-95D0-0F7F3BCD7982}" dt="2022-07-21T08:01:33.965" v="3131" actId="1076"/>
          <ac:graphicFrameMkLst>
            <pc:docMk/>
            <pc:sldMk cId="834484826" sldId="307"/>
            <ac:graphicFrameMk id="3" creationId="{8BB78C07-E4F6-9DB6-7ACF-9A59647E7A6A}"/>
          </ac:graphicFrameMkLst>
        </pc:graphicFrameChg>
        <pc:picChg chg="add del mod">
          <ac:chgData name="Sneh Modi" userId="2620a073c2888000" providerId="LiveId" clId="{227CB5BB-6606-452F-95D0-0F7F3BCD7982}" dt="2022-07-21T08:01:40.726" v="3132" actId="14100"/>
          <ac:picMkLst>
            <pc:docMk/>
            <pc:sldMk cId="834484826" sldId="307"/>
            <ac:picMk id="5" creationId="{A8692C45-0205-4315-AC9E-8AE27F8F78F7}"/>
          </ac:picMkLst>
        </pc:picChg>
      </pc:sldChg>
      <pc:sldChg chg="delSp modSp add mod">
        <pc:chgData name="Sneh Modi" userId="2620a073c2888000" providerId="LiveId" clId="{227CB5BB-6606-452F-95D0-0F7F3BCD7982}" dt="2022-07-21T06:46:46.082" v="2450" actId="20577"/>
        <pc:sldMkLst>
          <pc:docMk/>
          <pc:sldMk cId="2080199994" sldId="308"/>
        </pc:sldMkLst>
        <pc:spChg chg="mod">
          <ac:chgData name="Sneh Modi" userId="2620a073c2888000" providerId="LiveId" clId="{227CB5BB-6606-452F-95D0-0F7F3BCD7982}" dt="2022-07-21T06:34:17.081" v="2063" actId="20577"/>
          <ac:spMkLst>
            <pc:docMk/>
            <pc:sldMk cId="2080199994" sldId="308"/>
            <ac:spMk id="2" creationId="{00000000-0000-0000-0000-000000000000}"/>
          </ac:spMkLst>
        </pc:spChg>
        <pc:spChg chg="mod">
          <ac:chgData name="Sneh Modi" userId="2620a073c2888000" providerId="LiveId" clId="{227CB5BB-6606-452F-95D0-0F7F3BCD7982}" dt="2022-07-21T06:46:46.082" v="2450" actId="20577"/>
          <ac:spMkLst>
            <pc:docMk/>
            <pc:sldMk cId="2080199994" sldId="308"/>
            <ac:spMk id="4" creationId="{00000000-0000-0000-0000-000000000000}"/>
          </ac:spMkLst>
        </pc:spChg>
        <pc:graphicFrameChg chg="del">
          <ac:chgData name="Sneh Modi" userId="2620a073c2888000" providerId="LiveId" clId="{227CB5BB-6606-452F-95D0-0F7F3BCD7982}" dt="2022-07-21T06:36:00.404" v="2065" actId="478"/>
          <ac:graphicFrameMkLst>
            <pc:docMk/>
            <pc:sldMk cId="2080199994" sldId="308"/>
            <ac:graphicFrameMk id="3" creationId="{8BB78C07-E4F6-9DB6-7ACF-9A59647E7A6A}"/>
          </ac:graphicFrameMkLst>
        </pc:graphicFrameChg>
        <pc:picChg chg="mod">
          <ac:chgData name="Sneh Modi" userId="2620a073c2888000" providerId="LiveId" clId="{227CB5BB-6606-452F-95D0-0F7F3BCD7982}" dt="2022-07-21T06:36:26.096" v="2070" actId="14100"/>
          <ac:picMkLst>
            <pc:docMk/>
            <pc:sldMk cId="2080199994" sldId="308"/>
            <ac:picMk id="5" creationId="{A8692C45-0205-4315-AC9E-8AE27F8F78F7}"/>
          </ac:picMkLst>
        </pc:picChg>
      </pc:sldChg>
      <pc:sldChg chg="addSp delSp modSp add mod">
        <pc:chgData name="Sneh Modi" userId="2620a073c2888000" providerId="LiveId" clId="{227CB5BB-6606-452F-95D0-0F7F3BCD7982}" dt="2022-07-21T07:15:42.353" v="2684" actId="27636"/>
        <pc:sldMkLst>
          <pc:docMk/>
          <pc:sldMk cId="2169474597" sldId="309"/>
        </pc:sldMkLst>
        <pc:spChg chg="add del mod">
          <ac:chgData name="Sneh Modi" userId="2620a073c2888000" providerId="LiveId" clId="{227CB5BB-6606-452F-95D0-0F7F3BCD7982}" dt="2022-07-21T07:15:06.656" v="2678" actId="21"/>
          <ac:spMkLst>
            <pc:docMk/>
            <pc:sldMk cId="2169474597" sldId="309"/>
            <ac:spMk id="4" creationId="{00000000-0000-0000-0000-000000000000}"/>
          </ac:spMkLst>
        </pc:spChg>
        <pc:spChg chg="add del mod">
          <ac:chgData name="Sneh Modi" userId="2620a073c2888000" providerId="LiveId" clId="{227CB5BB-6606-452F-95D0-0F7F3BCD7982}" dt="2022-07-21T07:15:02.953" v="2677" actId="21"/>
          <ac:spMkLst>
            <pc:docMk/>
            <pc:sldMk cId="2169474597" sldId="309"/>
            <ac:spMk id="8" creationId="{0B68D45D-14F4-29A3-893B-AC83E01780F4}"/>
          </ac:spMkLst>
        </pc:spChg>
        <pc:spChg chg="add del mod">
          <ac:chgData name="Sneh Modi" userId="2620a073c2888000" providerId="LiveId" clId="{227CB5BB-6606-452F-95D0-0F7F3BCD7982}" dt="2022-07-21T07:15:10.212" v="2679" actId="478"/>
          <ac:spMkLst>
            <pc:docMk/>
            <pc:sldMk cId="2169474597" sldId="309"/>
            <ac:spMk id="10" creationId="{FCE73B13-4E71-0D3C-B965-11C8C910C0A9}"/>
          </ac:spMkLst>
        </pc:spChg>
        <pc:spChg chg="add mod">
          <ac:chgData name="Sneh Modi" userId="2620a073c2888000" providerId="LiveId" clId="{227CB5BB-6606-452F-95D0-0F7F3BCD7982}" dt="2022-07-21T07:15:42.353" v="2684" actId="27636"/>
          <ac:spMkLst>
            <pc:docMk/>
            <pc:sldMk cId="2169474597" sldId="309"/>
            <ac:spMk id="11" creationId="{B6B31EF4-317B-4015-0219-16E1FBDCCE3F}"/>
          </ac:spMkLst>
        </pc:spChg>
        <pc:picChg chg="mod">
          <ac:chgData name="Sneh Modi" userId="2620a073c2888000" providerId="LiveId" clId="{227CB5BB-6606-452F-95D0-0F7F3BCD7982}" dt="2022-07-21T06:48:00.043" v="2454" actId="14100"/>
          <ac:picMkLst>
            <pc:docMk/>
            <pc:sldMk cId="2169474597" sldId="309"/>
            <ac:picMk id="5" creationId="{A8692C45-0205-4315-AC9E-8AE27F8F78F7}"/>
          </ac:picMkLst>
        </pc:picChg>
        <pc:picChg chg="add mod">
          <ac:chgData name="Sneh Modi" userId="2620a073c2888000" providerId="LiveId" clId="{227CB5BB-6606-452F-95D0-0F7F3BCD7982}" dt="2022-07-21T07:15:19.265" v="2680" actId="1076"/>
          <ac:picMkLst>
            <pc:docMk/>
            <pc:sldMk cId="2169474597" sldId="309"/>
            <ac:picMk id="6" creationId="{DB4FDB1B-406B-B09D-A916-06B3FD53EC13}"/>
          </ac:picMkLst>
        </pc:picChg>
      </pc:sldChg>
      <pc:sldChg chg="addSp delSp modSp add mod">
        <pc:chgData name="Sneh Modi" userId="2620a073c2888000" providerId="LiveId" clId="{227CB5BB-6606-452F-95D0-0F7F3BCD7982}" dt="2022-07-21T07:04:57.555" v="2671" actId="20577"/>
        <pc:sldMkLst>
          <pc:docMk/>
          <pc:sldMk cId="2257583087" sldId="310"/>
        </pc:sldMkLst>
        <pc:spChg chg="add mod">
          <ac:chgData name="Sneh Modi" userId="2620a073c2888000" providerId="LiveId" clId="{227CB5BB-6606-452F-95D0-0F7F3BCD7982}" dt="2022-07-21T07:04:57.555" v="2671" actId="20577"/>
          <ac:spMkLst>
            <pc:docMk/>
            <pc:sldMk cId="2257583087" sldId="310"/>
            <ac:spMk id="3" creationId="{E733426F-E56D-9987-5A44-DF56F3EE37E6}"/>
          </ac:spMkLst>
        </pc:spChg>
        <pc:spChg chg="del mod">
          <ac:chgData name="Sneh Modi" userId="2620a073c2888000" providerId="LiveId" clId="{227CB5BB-6606-452F-95D0-0F7F3BCD7982}" dt="2022-07-21T07:04:08.397" v="2662" actId="478"/>
          <ac:spMkLst>
            <pc:docMk/>
            <pc:sldMk cId="2257583087" sldId="310"/>
            <ac:spMk id="14" creationId="{00000000-0000-0000-0000-000000000000}"/>
          </ac:spMkLst>
        </pc:spChg>
      </pc:sldChg>
      <pc:sldChg chg="modSp add mod">
        <pc:chgData name="Sneh Modi" userId="2620a073c2888000" providerId="LiveId" clId="{227CB5BB-6606-452F-95D0-0F7F3BCD7982}" dt="2022-07-22T06:07:11.706" v="3238" actId="20577"/>
        <pc:sldMkLst>
          <pc:docMk/>
          <pc:sldMk cId="2405288162" sldId="311"/>
        </pc:sldMkLst>
        <pc:spChg chg="mod">
          <ac:chgData name="Sneh Modi" userId="2620a073c2888000" providerId="LiveId" clId="{227CB5BB-6606-452F-95D0-0F7F3BCD7982}" dt="2022-07-21T07:17:53.433" v="2700" actId="20577"/>
          <ac:spMkLst>
            <pc:docMk/>
            <pc:sldMk cId="2405288162" sldId="311"/>
            <ac:spMk id="2" creationId="{00000000-0000-0000-0000-000000000000}"/>
          </ac:spMkLst>
        </pc:spChg>
        <pc:spChg chg="mod">
          <ac:chgData name="Sneh Modi" userId="2620a073c2888000" providerId="LiveId" clId="{227CB5BB-6606-452F-95D0-0F7F3BCD7982}" dt="2022-07-22T06:07:11.706" v="3238" actId="20577"/>
          <ac:spMkLst>
            <pc:docMk/>
            <pc:sldMk cId="2405288162" sldId="311"/>
            <ac:spMk id="4" creationId="{00000000-0000-0000-0000-000000000000}"/>
          </ac:spMkLst>
        </pc:spChg>
        <pc:picChg chg="mod">
          <ac:chgData name="Sneh Modi" userId="2620a073c2888000" providerId="LiveId" clId="{227CB5BB-6606-452F-95D0-0F7F3BCD7982}" dt="2022-07-21T07:18:05.653" v="2702" actId="14826"/>
          <ac:picMkLst>
            <pc:docMk/>
            <pc:sldMk cId="2405288162" sldId="311"/>
            <ac:picMk id="5" creationId="{A8692C45-0205-4315-AC9E-8AE27F8F78F7}"/>
          </ac:picMkLst>
        </pc:picChg>
      </pc:sldChg>
      <pc:sldChg chg="add del">
        <pc:chgData name="Sneh Modi" userId="2620a073c2888000" providerId="LiveId" clId="{227CB5BB-6606-452F-95D0-0F7F3BCD7982}" dt="2022-07-21T07:17:34.574" v="2686"/>
        <pc:sldMkLst>
          <pc:docMk/>
          <pc:sldMk cId="3161708449" sldId="311"/>
        </pc:sldMkLst>
      </pc:sldChg>
      <pc:sldChg chg="modSp add mod">
        <pc:chgData name="Sneh Modi" userId="2620a073c2888000" providerId="LiveId" clId="{227CB5BB-6606-452F-95D0-0F7F3BCD7982}" dt="2022-07-22T06:12:55.517" v="3253" actId="20577"/>
        <pc:sldMkLst>
          <pc:docMk/>
          <pc:sldMk cId="4169345995" sldId="312"/>
        </pc:sldMkLst>
        <pc:spChg chg="mod">
          <ac:chgData name="Sneh Modi" userId="2620a073c2888000" providerId="LiveId" clId="{227CB5BB-6606-452F-95D0-0F7F3BCD7982}" dt="2022-07-22T06:12:55.517" v="3253" actId="20577"/>
          <ac:spMkLst>
            <pc:docMk/>
            <pc:sldMk cId="4169345995" sldId="312"/>
            <ac:spMk id="14" creationId="{00000000-0000-0000-0000-000000000000}"/>
          </ac:spMkLst>
        </pc:spChg>
      </pc:sldChg>
      <pc:sldChg chg="addSp modSp add mod modAnim">
        <pc:chgData name="Sneh Modi" userId="2620a073c2888000" providerId="LiveId" clId="{227CB5BB-6606-452F-95D0-0F7F3BCD7982}" dt="2022-07-22T06:59:56.966" v="3782" actId="20577"/>
        <pc:sldMkLst>
          <pc:docMk/>
          <pc:sldMk cId="2711705167" sldId="313"/>
        </pc:sldMkLst>
        <pc:spChg chg="mod">
          <ac:chgData name="Sneh Modi" userId="2620a073c2888000" providerId="LiveId" clId="{227CB5BB-6606-452F-95D0-0F7F3BCD7982}" dt="2022-07-22T06:59:56.966" v="3782" actId="20577"/>
          <ac:spMkLst>
            <pc:docMk/>
            <pc:sldMk cId="2711705167" sldId="313"/>
            <ac:spMk id="8" creationId="{67DF00AC-C9D3-475C-B72C-1F56F81DC5CB}"/>
          </ac:spMkLst>
        </pc:spChg>
        <pc:picChg chg="add mod">
          <ac:chgData name="Sneh Modi" userId="2620a073c2888000" providerId="LiveId" clId="{227CB5BB-6606-452F-95D0-0F7F3BCD7982}" dt="2022-07-22T06:56:36.719" v="3703" actId="1076"/>
          <ac:picMkLst>
            <pc:docMk/>
            <pc:sldMk cId="2711705167" sldId="313"/>
            <ac:picMk id="5" creationId="{E767EE9A-6862-4AA2-58D3-7CF13FF7662D}"/>
          </ac:picMkLst>
        </pc:picChg>
        <pc:picChg chg="mod">
          <ac:chgData name="Sneh Modi" userId="2620a073c2888000" providerId="LiveId" clId="{227CB5BB-6606-452F-95D0-0F7F3BCD7982}" dt="2022-07-22T06:56:50.963" v="3705" actId="14100"/>
          <ac:picMkLst>
            <pc:docMk/>
            <pc:sldMk cId="2711705167" sldId="313"/>
            <ac:picMk id="15" creationId="{345D571D-BF97-4681-A25A-3B32CBBE225A}"/>
          </ac:picMkLst>
        </pc:picChg>
      </pc:sldChg>
    </pc:docChg>
  </pc:docChgLst>
  <pc:docChgLst>
    <pc:chgData name="Sneh Modi" userId="2620a073c2888000" providerId="LiveId" clId="{2268F746-020B-4FA4-9AA1-EAE0063FC9FB}"/>
    <pc:docChg chg="undo custSel addSld delSld modSld">
      <pc:chgData name="Sneh Modi" userId="2620a073c2888000" providerId="LiveId" clId="{2268F746-020B-4FA4-9AA1-EAE0063FC9FB}" dt="2023-01-31T07:05:12.475" v="296" actId="47"/>
      <pc:docMkLst>
        <pc:docMk/>
      </pc:docMkLst>
      <pc:sldChg chg="add del">
        <pc:chgData name="Sneh Modi" userId="2620a073c2888000" providerId="LiveId" clId="{2268F746-020B-4FA4-9AA1-EAE0063FC9FB}" dt="2023-01-31T07:04:35.820" v="293"/>
        <pc:sldMkLst>
          <pc:docMk/>
          <pc:sldMk cId="2902466307" sldId="266"/>
        </pc:sldMkLst>
      </pc:sldChg>
      <pc:sldChg chg="modSp mod">
        <pc:chgData name="Sneh Modi" userId="2620a073c2888000" providerId="LiveId" clId="{2268F746-020B-4FA4-9AA1-EAE0063FC9FB}" dt="2023-01-30T05:08:34.987" v="34" actId="20577"/>
        <pc:sldMkLst>
          <pc:docMk/>
          <pc:sldMk cId="308692787" sldId="278"/>
        </pc:sldMkLst>
        <pc:spChg chg="mod">
          <ac:chgData name="Sneh Modi" userId="2620a073c2888000" providerId="LiveId" clId="{2268F746-020B-4FA4-9AA1-EAE0063FC9FB}" dt="2023-01-30T05:08:34.987" v="34" actId="20577"/>
          <ac:spMkLst>
            <pc:docMk/>
            <pc:sldMk cId="308692787" sldId="278"/>
            <ac:spMk id="2" creationId="{00000000-0000-0000-0000-000000000000}"/>
          </ac:spMkLst>
        </pc:spChg>
      </pc:sldChg>
      <pc:sldChg chg="modSp">
        <pc:chgData name="Sneh Modi" userId="2620a073c2888000" providerId="LiveId" clId="{2268F746-020B-4FA4-9AA1-EAE0063FC9FB}" dt="2023-01-30T05:32:28.742" v="69" actId="20577"/>
        <pc:sldMkLst>
          <pc:docMk/>
          <pc:sldMk cId="3184708067" sldId="279"/>
        </pc:sldMkLst>
        <pc:spChg chg="mod">
          <ac:chgData name="Sneh Modi" userId="2620a073c2888000" providerId="LiveId" clId="{2268F746-020B-4FA4-9AA1-EAE0063FC9FB}" dt="2023-01-30T05:32:28.742" v="69" actId="20577"/>
          <ac:spMkLst>
            <pc:docMk/>
            <pc:sldMk cId="3184708067" sldId="279"/>
            <ac:spMk id="4" creationId="{00000000-0000-0000-0000-000000000000}"/>
          </ac:spMkLst>
        </pc:spChg>
      </pc:sldChg>
      <pc:sldChg chg="add del">
        <pc:chgData name="Sneh Modi" userId="2620a073c2888000" providerId="LiveId" clId="{2268F746-020B-4FA4-9AA1-EAE0063FC9FB}" dt="2023-01-31T07:04:35.820" v="293"/>
        <pc:sldMkLst>
          <pc:docMk/>
          <pc:sldMk cId="3391337141" sldId="297"/>
        </pc:sldMkLst>
      </pc:sldChg>
      <pc:sldChg chg="modSp add mod">
        <pc:chgData name="Sneh Modi" userId="2620a073c2888000" providerId="LiveId" clId="{2268F746-020B-4FA4-9AA1-EAE0063FC9FB}" dt="2023-01-30T07:26:56.164" v="290" actId="20577"/>
        <pc:sldMkLst>
          <pc:docMk/>
          <pc:sldMk cId="344653261" sldId="303"/>
        </pc:sldMkLst>
        <pc:spChg chg="mod">
          <ac:chgData name="Sneh Modi" userId="2620a073c2888000" providerId="LiveId" clId="{2268F746-020B-4FA4-9AA1-EAE0063FC9FB}" dt="2023-01-30T07:26:56.164" v="290" actId="20577"/>
          <ac:spMkLst>
            <pc:docMk/>
            <pc:sldMk cId="344653261" sldId="303"/>
            <ac:spMk id="8" creationId="{67DF00AC-C9D3-475C-B72C-1F56F81DC5CB}"/>
          </ac:spMkLst>
        </pc:spChg>
      </pc:sldChg>
      <pc:sldChg chg="modSp add del mod">
        <pc:chgData name="Sneh Modi" userId="2620a073c2888000" providerId="LiveId" clId="{2268F746-020B-4FA4-9AA1-EAE0063FC9FB}" dt="2023-01-30T07:18:06.095" v="254" actId="2696"/>
        <pc:sldMkLst>
          <pc:docMk/>
          <pc:sldMk cId="1328869473" sldId="303"/>
        </pc:sldMkLst>
        <pc:spChg chg="mod">
          <ac:chgData name="Sneh Modi" userId="2620a073c2888000" providerId="LiveId" clId="{2268F746-020B-4FA4-9AA1-EAE0063FC9FB}" dt="2023-01-30T07:17:05.276" v="253" actId="255"/>
          <ac:spMkLst>
            <pc:docMk/>
            <pc:sldMk cId="1328869473" sldId="303"/>
            <ac:spMk id="8" creationId="{67DF00AC-C9D3-475C-B72C-1F56F81DC5CB}"/>
          </ac:spMkLst>
        </pc:spChg>
      </pc:sldChg>
      <pc:sldChg chg="add del">
        <pc:chgData name="Sneh Modi" userId="2620a073c2888000" providerId="LiveId" clId="{2268F746-020B-4FA4-9AA1-EAE0063FC9FB}" dt="2023-01-30T07:25:13.345" v="282" actId="2696"/>
        <pc:sldMkLst>
          <pc:docMk/>
          <pc:sldMk cId="1992450346" sldId="303"/>
        </pc:sldMkLst>
      </pc:sldChg>
      <pc:sldChg chg="del">
        <pc:chgData name="Sneh Modi" userId="2620a073c2888000" providerId="LiveId" clId="{2268F746-020B-4FA4-9AA1-EAE0063FC9FB}" dt="2023-01-30T07:14:41.099" v="214" actId="2696"/>
        <pc:sldMkLst>
          <pc:docMk/>
          <pc:sldMk cId="2925794002" sldId="303"/>
        </pc:sldMkLst>
      </pc:sldChg>
      <pc:sldChg chg="add del">
        <pc:chgData name="Sneh Modi" userId="2620a073c2888000" providerId="LiveId" clId="{2268F746-020B-4FA4-9AA1-EAE0063FC9FB}" dt="2023-01-31T07:05:12.475" v="296" actId="47"/>
        <pc:sldMkLst>
          <pc:docMk/>
          <pc:sldMk cId="2032191593" sldId="304"/>
        </pc:sldMkLst>
      </pc:sldChg>
      <pc:sldChg chg="modSp add del mod">
        <pc:chgData name="Sneh Modi" userId="2620a073c2888000" providerId="LiveId" clId="{2268F746-020B-4FA4-9AA1-EAE0063FC9FB}" dt="2023-01-30T07:27:15.360" v="291" actId="2696"/>
        <pc:sldMkLst>
          <pc:docMk/>
          <pc:sldMk cId="2586403524" sldId="304"/>
        </pc:sldMkLst>
        <pc:spChg chg="mod">
          <ac:chgData name="Sneh Modi" userId="2620a073c2888000" providerId="LiveId" clId="{2268F746-020B-4FA4-9AA1-EAE0063FC9FB}" dt="2023-01-30T07:19:37.691" v="276" actId="20577"/>
          <ac:spMkLst>
            <pc:docMk/>
            <pc:sldMk cId="2586403524" sldId="304"/>
            <ac:spMk id="8" creationId="{67DF00AC-C9D3-475C-B72C-1F56F81DC5CB}"/>
          </ac:spMkLst>
        </pc:spChg>
        <pc:picChg chg="mod">
          <ac:chgData name="Sneh Modi" userId="2620a073c2888000" providerId="LiveId" clId="{2268F746-020B-4FA4-9AA1-EAE0063FC9FB}" dt="2023-01-30T07:20:02.338" v="277" actId="1076"/>
          <ac:picMkLst>
            <pc:docMk/>
            <pc:sldMk cId="2586403524" sldId="304"/>
            <ac:picMk id="15" creationId="{345D571D-BF97-4681-A25A-3B32CBBE225A}"/>
          </ac:picMkLst>
        </pc:picChg>
      </pc:sldChg>
      <pc:sldChg chg="add del">
        <pc:chgData name="Sneh Modi" userId="2620a073c2888000" providerId="LiveId" clId="{2268F746-020B-4FA4-9AA1-EAE0063FC9FB}" dt="2023-01-31T07:04:59.403" v="295" actId="47"/>
        <pc:sldMkLst>
          <pc:docMk/>
          <pc:sldMk cId="2359907179" sldId="305"/>
        </pc:sldMkLst>
      </pc:sldChg>
      <pc:sldChg chg="del">
        <pc:chgData name="Sneh Modi" userId="2620a073c2888000" providerId="LiveId" clId="{2268F746-020B-4FA4-9AA1-EAE0063FC9FB}" dt="2023-01-30T05:01:30.589" v="30" actId="2696"/>
        <pc:sldMkLst>
          <pc:docMk/>
          <pc:sldMk cId="3974331645" sldId="305"/>
        </pc:sldMkLst>
      </pc:sldChg>
      <pc:sldChg chg="addSp delSp modSp del mod">
        <pc:chgData name="Sneh Modi" userId="2620a073c2888000" providerId="LiveId" clId="{2268F746-020B-4FA4-9AA1-EAE0063FC9FB}" dt="2023-01-30T05:01:30.589" v="30" actId="2696"/>
        <pc:sldMkLst>
          <pc:docMk/>
          <pc:sldMk cId="1152909176" sldId="306"/>
        </pc:sldMkLst>
        <pc:picChg chg="add del mod">
          <ac:chgData name="Sneh Modi" userId="2620a073c2888000" providerId="LiveId" clId="{2268F746-020B-4FA4-9AA1-EAE0063FC9FB}" dt="2023-01-29T03:45:26.352" v="23"/>
          <ac:picMkLst>
            <pc:docMk/>
            <pc:sldMk cId="1152909176" sldId="306"/>
            <ac:picMk id="3" creationId="{45DACFAB-F5B8-191E-EC57-7D24771FEF2C}"/>
          </ac:picMkLst>
        </pc:picChg>
        <pc:picChg chg="del">
          <ac:chgData name="Sneh Modi" userId="2620a073c2888000" providerId="LiveId" clId="{2268F746-020B-4FA4-9AA1-EAE0063FC9FB}" dt="2023-01-29T03:45:43.209" v="26" actId="478"/>
          <ac:picMkLst>
            <pc:docMk/>
            <pc:sldMk cId="1152909176" sldId="306"/>
            <ac:picMk id="5" creationId="{A8692C45-0205-4315-AC9E-8AE27F8F78F7}"/>
          </ac:picMkLst>
        </pc:picChg>
        <pc:picChg chg="add mod">
          <ac:chgData name="Sneh Modi" userId="2620a073c2888000" providerId="LiveId" clId="{2268F746-020B-4FA4-9AA1-EAE0063FC9FB}" dt="2023-01-29T03:45:53.204" v="27" actId="1076"/>
          <ac:picMkLst>
            <pc:docMk/>
            <pc:sldMk cId="1152909176" sldId="306"/>
            <ac:picMk id="6" creationId="{715A7B9C-6D8F-C78F-BB8A-72A3575A5BB1}"/>
          </ac:picMkLst>
        </pc:picChg>
      </pc:sldChg>
      <pc:sldChg chg="add del">
        <pc:chgData name="Sneh Modi" userId="2620a073c2888000" providerId="LiveId" clId="{2268F746-020B-4FA4-9AA1-EAE0063FC9FB}" dt="2023-01-31T07:04:59.403" v="295" actId="47"/>
        <pc:sldMkLst>
          <pc:docMk/>
          <pc:sldMk cId="4193482697" sldId="306"/>
        </pc:sldMkLst>
      </pc:sldChg>
      <pc:sldChg chg="add del">
        <pc:chgData name="Sneh Modi" userId="2620a073c2888000" providerId="LiveId" clId="{2268F746-020B-4FA4-9AA1-EAE0063FC9FB}" dt="2023-01-31T07:04:59.403" v="295" actId="47"/>
        <pc:sldMkLst>
          <pc:docMk/>
          <pc:sldMk cId="735774298" sldId="307"/>
        </pc:sldMkLst>
      </pc:sldChg>
      <pc:sldChg chg="del">
        <pc:chgData name="Sneh Modi" userId="2620a073c2888000" providerId="LiveId" clId="{2268F746-020B-4FA4-9AA1-EAE0063FC9FB}" dt="2023-01-30T05:01:30.589" v="30" actId="2696"/>
        <pc:sldMkLst>
          <pc:docMk/>
          <pc:sldMk cId="834484826" sldId="307"/>
        </pc:sldMkLst>
      </pc:sldChg>
      <pc:sldChg chg="del">
        <pc:chgData name="Sneh Modi" userId="2620a073c2888000" providerId="LiveId" clId="{2268F746-020B-4FA4-9AA1-EAE0063FC9FB}" dt="2023-01-30T05:01:30.589" v="30" actId="2696"/>
        <pc:sldMkLst>
          <pc:docMk/>
          <pc:sldMk cId="2080199994" sldId="308"/>
        </pc:sldMkLst>
      </pc:sldChg>
      <pc:sldChg chg="modSp add del mod">
        <pc:chgData name="Sneh Modi" userId="2620a073c2888000" providerId="LiveId" clId="{2268F746-020B-4FA4-9AA1-EAE0063FC9FB}" dt="2023-01-31T07:04:59.403" v="295" actId="47"/>
        <pc:sldMkLst>
          <pc:docMk/>
          <pc:sldMk cId="3987437704" sldId="308"/>
        </pc:sldMkLst>
        <pc:spChg chg="mod">
          <ac:chgData name="Sneh Modi" userId="2620a073c2888000" providerId="LiveId" clId="{2268F746-020B-4FA4-9AA1-EAE0063FC9FB}" dt="2023-01-31T07:04:36.382" v="294" actId="27636"/>
          <ac:spMkLst>
            <pc:docMk/>
            <pc:sldMk cId="3987437704" sldId="308"/>
            <ac:spMk id="4" creationId="{00000000-0000-0000-0000-000000000000}"/>
          </ac:spMkLst>
        </pc:spChg>
      </pc:sldChg>
      <pc:sldChg chg="del">
        <pc:chgData name="Sneh Modi" userId="2620a073c2888000" providerId="LiveId" clId="{2268F746-020B-4FA4-9AA1-EAE0063FC9FB}" dt="2023-01-30T05:01:30.589" v="30" actId="2696"/>
        <pc:sldMkLst>
          <pc:docMk/>
          <pc:sldMk cId="2169474597" sldId="309"/>
        </pc:sldMkLst>
      </pc:sldChg>
      <pc:sldChg chg="add del">
        <pc:chgData name="Sneh Modi" userId="2620a073c2888000" providerId="LiveId" clId="{2268F746-020B-4FA4-9AA1-EAE0063FC9FB}" dt="2023-01-31T07:04:59.403" v="295" actId="47"/>
        <pc:sldMkLst>
          <pc:docMk/>
          <pc:sldMk cId="2185770822" sldId="309"/>
        </pc:sldMkLst>
      </pc:sldChg>
      <pc:sldChg chg="add">
        <pc:chgData name="Sneh Modi" userId="2620a073c2888000" providerId="LiveId" clId="{2268F746-020B-4FA4-9AA1-EAE0063FC9FB}" dt="2023-01-30T05:02:25.713" v="33"/>
        <pc:sldMkLst>
          <pc:docMk/>
          <pc:sldMk cId="984400039" sldId="310"/>
        </pc:sldMkLst>
      </pc:sldChg>
      <pc:sldChg chg="del">
        <pc:chgData name="Sneh Modi" userId="2620a073c2888000" providerId="LiveId" clId="{2268F746-020B-4FA4-9AA1-EAE0063FC9FB}" dt="2023-01-30T05:02:22.974" v="32" actId="2696"/>
        <pc:sldMkLst>
          <pc:docMk/>
          <pc:sldMk cId="2257583087" sldId="310"/>
        </pc:sldMkLst>
      </pc:sldChg>
      <pc:sldChg chg="add del">
        <pc:chgData name="Sneh Modi" userId="2620a073c2888000" providerId="LiveId" clId="{2268F746-020B-4FA4-9AA1-EAE0063FC9FB}" dt="2023-01-31T07:04:59.403" v="295" actId="47"/>
        <pc:sldMkLst>
          <pc:docMk/>
          <pc:sldMk cId="1950108218" sldId="311"/>
        </pc:sldMkLst>
      </pc:sldChg>
      <pc:sldChg chg="del">
        <pc:chgData name="Sneh Modi" userId="2620a073c2888000" providerId="LiveId" clId="{2268F746-020B-4FA4-9AA1-EAE0063FC9FB}" dt="2023-01-30T05:01:30.589" v="30" actId="2696"/>
        <pc:sldMkLst>
          <pc:docMk/>
          <pc:sldMk cId="2405288162" sldId="311"/>
        </pc:sldMkLst>
      </pc:sldChg>
      <pc:sldChg chg="add del">
        <pc:chgData name="Sneh Modi" userId="2620a073c2888000" providerId="LiveId" clId="{2268F746-020B-4FA4-9AA1-EAE0063FC9FB}" dt="2023-01-31T07:04:59.403" v="295" actId="47"/>
        <pc:sldMkLst>
          <pc:docMk/>
          <pc:sldMk cId="958783179" sldId="312"/>
        </pc:sldMkLst>
      </pc:sldChg>
      <pc:sldChg chg="del">
        <pc:chgData name="Sneh Modi" userId="2620a073c2888000" providerId="LiveId" clId="{2268F746-020B-4FA4-9AA1-EAE0063FC9FB}" dt="2023-01-30T05:01:30.589" v="30" actId="2696"/>
        <pc:sldMkLst>
          <pc:docMk/>
          <pc:sldMk cId="4169345995" sldId="312"/>
        </pc:sldMkLst>
      </pc:sldChg>
      <pc:sldChg chg="modSp">
        <pc:chgData name="Sneh Modi" userId="2620a073c2888000" providerId="LiveId" clId="{2268F746-020B-4FA4-9AA1-EAE0063FC9FB}" dt="2023-01-29T03:31:41.794" v="21" actId="20577"/>
        <pc:sldMkLst>
          <pc:docMk/>
          <pc:sldMk cId="2117987071" sldId="316"/>
        </pc:sldMkLst>
        <pc:spChg chg="mod">
          <ac:chgData name="Sneh Modi" userId="2620a073c2888000" providerId="LiveId" clId="{2268F746-020B-4FA4-9AA1-EAE0063FC9FB}" dt="2023-01-29T03:31:41.794" v="21" actId="20577"/>
          <ac:spMkLst>
            <pc:docMk/>
            <pc:sldMk cId="2117987071" sldId="316"/>
            <ac:spMk id="8" creationId="{67DF00AC-C9D3-475C-B72C-1F56F81DC5CB}"/>
          </ac:spMkLst>
        </pc:spChg>
      </pc:sldChg>
      <pc:sldChg chg="modSp mod">
        <pc:chgData name="Sneh Modi" userId="2620a073c2888000" providerId="LiveId" clId="{2268F746-020B-4FA4-9AA1-EAE0063FC9FB}" dt="2023-01-30T05:00:35.843" v="29" actId="20577"/>
        <pc:sldMkLst>
          <pc:docMk/>
          <pc:sldMk cId="952761370" sldId="317"/>
        </pc:sldMkLst>
        <pc:spChg chg="mod">
          <ac:chgData name="Sneh Modi" userId="2620a073c2888000" providerId="LiveId" clId="{2268F746-020B-4FA4-9AA1-EAE0063FC9FB}" dt="2023-01-30T05:00:35.843" v="29" actId="20577"/>
          <ac:spMkLst>
            <pc:docMk/>
            <pc:sldMk cId="952761370" sldId="317"/>
            <ac:spMk id="2" creationId="{00000000-0000-0000-0000-000000000000}"/>
          </ac:spMkLst>
        </pc:spChg>
      </pc:sldChg>
      <pc:sldChg chg="modSp add mod">
        <pc:chgData name="Sneh Modi" userId="2620a073c2888000" providerId="LiveId" clId="{2268F746-020B-4FA4-9AA1-EAE0063FC9FB}" dt="2023-01-30T07:21:59.391" v="281"/>
        <pc:sldMkLst>
          <pc:docMk/>
          <pc:sldMk cId="1824058631" sldId="318"/>
        </pc:sldMkLst>
        <pc:spChg chg="mod">
          <ac:chgData name="Sneh Modi" userId="2620a073c2888000" providerId="LiveId" clId="{2268F746-020B-4FA4-9AA1-EAE0063FC9FB}" dt="2023-01-30T07:21:59.391" v="281"/>
          <ac:spMkLst>
            <pc:docMk/>
            <pc:sldMk cId="1824058631" sldId="318"/>
            <ac:spMk id="8" creationId="{67DF00AC-C9D3-475C-B72C-1F56F81DC5CB}"/>
          </ac:spMkLst>
        </pc:spChg>
        <pc:picChg chg="mod">
          <ac:chgData name="Sneh Modi" userId="2620a073c2888000" providerId="LiveId" clId="{2268F746-020B-4FA4-9AA1-EAE0063FC9FB}" dt="2023-01-30T07:21:46.396" v="279" actId="1076"/>
          <ac:picMkLst>
            <pc:docMk/>
            <pc:sldMk cId="1824058631" sldId="318"/>
            <ac:picMk id="15" creationId="{345D571D-BF97-4681-A25A-3B32CBBE225A}"/>
          </ac:picMkLst>
        </pc:picChg>
      </pc:sldChg>
      <pc:sldChg chg="add del">
        <pc:chgData name="Sneh Modi" userId="2620a073c2888000" providerId="LiveId" clId="{2268F746-020B-4FA4-9AA1-EAE0063FC9FB}" dt="2023-01-30T05:11:28.678" v="38"/>
        <pc:sldMkLst>
          <pc:docMk/>
          <pc:sldMk cId="3455754715" sldId="318"/>
        </pc:sldMkLst>
      </pc:sldChg>
      <pc:sldChg chg="add del">
        <pc:chgData name="Sneh Modi" userId="2620a073c2888000" providerId="LiveId" clId="{2268F746-020B-4FA4-9AA1-EAE0063FC9FB}" dt="2023-01-30T05:10:57.988" v="36"/>
        <pc:sldMkLst>
          <pc:docMk/>
          <pc:sldMk cId="3463400685" sldId="318"/>
        </pc:sldMkLst>
      </pc:sldChg>
    </pc:docChg>
  </pc:docChgLst>
  <pc:docChgLst>
    <pc:chgData name="Sneh Modi" userId="2620a073c2888000" providerId="LiveId" clId="{E967FE6C-6091-4647-8AB9-5703FBE78FF7}"/>
    <pc:docChg chg="modSld">
      <pc:chgData name="Sneh Modi" userId="2620a073c2888000" providerId="LiveId" clId="{E967FE6C-6091-4647-8AB9-5703FBE78FF7}" dt="2022-12-11T02:13:02.348" v="0" actId="20577"/>
      <pc:docMkLst>
        <pc:docMk/>
      </pc:docMkLst>
      <pc:sldChg chg="modSp">
        <pc:chgData name="Sneh Modi" userId="2620a073c2888000" providerId="LiveId" clId="{E967FE6C-6091-4647-8AB9-5703FBE78FF7}" dt="2022-12-11T02:13:02.348" v="0" actId="20577"/>
        <pc:sldMkLst>
          <pc:docMk/>
          <pc:sldMk cId="2925794002" sldId="303"/>
        </pc:sldMkLst>
        <pc:spChg chg="mod">
          <ac:chgData name="Sneh Modi" userId="2620a073c2888000" providerId="LiveId" clId="{E967FE6C-6091-4647-8AB9-5703FBE78FF7}" dt="2022-12-11T02:13:02.348" v="0" actId="20577"/>
          <ac:spMkLst>
            <pc:docMk/>
            <pc:sldMk cId="2925794002" sldId="303"/>
            <ac:spMk id="8" creationId="{67DF00AC-C9D3-475C-B72C-1F56F81DC5CB}"/>
          </ac:spMkLst>
        </pc:spChg>
      </pc:sldChg>
    </pc:docChg>
  </pc:docChgLst>
  <pc:docChgLst>
    <pc:chgData name="Sneh Modi" userId="2620a073c2888000" providerId="LiveId" clId="{FE3ACD48-CD0F-4DA3-93D6-AA951B376A02}"/>
    <pc:docChg chg="addSld delSld modSld">
      <pc:chgData name="Sneh Modi" userId="2620a073c2888000" providerId="LiveId" clId="{FE3ACD48-CD0F-4DA3-93D6-AA951B376A02}" dt="2023-02-17T06:53:14.990" v="47" actId="47"/>
      <pc:docMkLst>
        <pc:docMk/>
      </pc:docMkLst>
      <pc:sldChg chg="addSp modSp mod">
        <pc:chgData name="Sneh Modi" userId="2620a073c2888000" providerId="LiveId" clId="{FE3ACD48-CD0F-4DA3-93D6-AA951B376A02}" dt="2023-02-17T05:32:37.976" v="46" actId="1076"/>
        <pc:sldMkLst>
          <pc:docMk/>
          <pc:sldMk cId="1732698309" sldId="258"/>
        </pc:sldMkLst>
        <pc:spChg chg="mod">
          <ac:chgData name="Sneh Modi" userId="2620a073c2888000" providerId="LiveId" clId="{FE3ACD48-CD0F-4DA3-93D6-AA951B376A02}" dt="2023-02-17T05:32:37.976" v="46" actId="1076"/>
          <ac:spMkLst>
            <pc:docMk/>
            <pc:sldMk cId="1732698309" sldId="258"/>
            <ac:spMk id="8" creationId="{7ABCB73F-69FF-48E0-92FF-DF547D823E04}"/>
          </ac:spMkLst>
        </pc:spChg>
        <pc:picChg chg="add mod">
          <ac:chgData name="Sneh Modi" userId="2620a073c2888000" providerId="LiveId" clId="{FE3ACD48-CD0F-4DA3-93D6-AA951B376A02}" dt="2023-02-17T05:32:33.753" v="45" actId="1076"/>
          <ac:picMkLst>
            <pc:docMk/>
            <pc:sldMk cId="1732698309" sldId="258"/>
            <ac:picMk id="1026" creationId="{68372740-8D14-C16F-E8F9-1DF638CA793B}"/>
          </ac:picMkLst>
        </pc:picChg>
      </pc:sldChg>
      <pc:sldChg chg="del">
        <pc:chgData name="Sneh Modi" userId="2620a073c2888000" providerId="LiveId" clId="{FE3ACD48-CD0F-4DA3-93D6-AA951B376A02}" dt="2023-02-15T06:34:00.978" v="0" actId="2696"/>
        <pc:sldMkLst>
          <pc:docMk/>
          <pc:sldMk cId="2902466307" sldId="266"/>
        </pc:sldMkLst>
      </pc:sldChg>
      <pc:sldChg chg="modSp add mod">
        <pc:chgData name="Sneh Modi" userId="2620a073c2888000" providerId="LiveId" clId="{FE3ACD48-CD0F-4DA3-93D6-AA951B376A02}" dt="2023-02-15T06:34:48.801" v="4" actId="20577"/>
        <pc:sldMkLst>
          <pc:docMk/>
          <pc:sldMk cId="3206340796" sldId="266"/>
        </pc:sldMkLst>
        <pc:spChg chg="mod">
          <ac:chgData name="Sneh Modi" userId="2620a073c2888000" providerId="LiveId" clId="{FE3ACD48-CD0F-4DA3-93D6-AA951B376A02}" dt="2023-02-15T06:34:48.801" v="4" actId="20577"/>
          <ac:spMkLst>
            <pc:docMk/>
            <pc:sldMk cId="3206340796" sldId="266"/>
            <ac:spMk id="3" creationId="{1BAD73B7-6328-4430-8746-EB421823ED5B}"/>
          </ac:spMkLst>
        </pc:spChg>
      </pc:sldChg>
      <pc:sldChg chg="add">
        <pc:chgData name="Sneh Modi" userId="2620a073c2888000" providerId="LiveId" clId="{FE3ACD48-CD0F-4DA3-93D6-AA951B376A02}" dt="2023-02-15T06:34:05.600" v="1"/>
        <pc:sldMkLst>
          <pc:docMk/>
          <pc:sldMk cId="35946874" sldId="297"/>
        </pc:sldMkLst>
      </pc:sldChg>
      <pc:sldChg chg="del">
        <pc:chgData name="Sneh Modi" userId="2620a073c2888000" providerId="LiveId" clId="{FE3ACD48-CD0F-4DA3-93D6-AA951B376A02}" dt="2023-02-15T06:34:00.978" v="0" actId="2696"/>
        <pc:sldMkLst>
          <pc:docMk/>
          <pc:sldMk cId="3391337141" sldId="297"/>
        </pc:sldMkLst>
      </pc:sldChg>
      <pc:sldChg chg="modSp">
        <pc:chgData name="Sneh Modi" userId="2620a073c2888000" providerId="LiveId" clId="{FE3ACD48-CD0F-4DA3-93D6-AA951B376A02}" dt="2023-02-15T06:50:23.384" v="12" actId="20577"/>
        <pc:sldMkLst>
          <pc:docMk/>
          <pc:sldMk cId="344653261" sldId="303"/>
        </pc:sldMkLst>
        <pc:spChg chg="mod">
          <ac:chgData name="Sneh Modi" userId="2620a073c2888000" providerId="LiveId" clId="{FE3ACD48-CD0F-4DA3-93D6-AA951B376A02}" dt="2023-02-15T06:50:23.384" v="12" actId="20577"/>
          <ac:spMkLst>
            <pc:docMk/>
            <pc:sldMk cId="344653261" sldId="303"/>
            <ac:spMk id="8" creationId="{67DF00AC-C9D3-475C-B72C-1F56F81DC5CB}"/>
          </ac:spMkLst>
        </pc:spChg>
      </pc:sldChg>
      <pc:sldChg chg="del">
        <pc:chgData name="Sneh Modi" userId="2620a073c2888000" providerId="LiveId" clId="{FE3ACD48-CD0F-4DA3-93D6-AA951B376A02}" dt="2023-02-15T06:35:28.438" v="5" actId="47"/>
        <pc:sldMkLst>
          <pc:docMk/>
          <pc:sldMk cId="984400039" sldId="310"/>
        </pc:sldMkLst>
      </pc:sldChg>
      <pc:sldChg chg="add del">
        <pc:chgData name="Sneh Modi" userId="2620a073c2888000" providerId="LiveId" clId="{FE3ACD48-CD0F-4DA3-93D6-AA951B376A02}" dt="2023-02-17T06:53:14.990" v="47" actId="47"/>
        <pc:sldMkLst>
          <pc:docMk/>
          <pc:sldMk cId="561174853" sldId="317"/>
        </pc:sldMkLst>
      </pc:sldChg>
      <pc:sldChg chg="del">
        <pc:chgData name="Sneh Modi" userId="2620a073c2888000" providerId="LiveId" clId="{FE3ACD48-CD0F-4DA3-93D6-AA951B376A02}" dt="2023-02-15T06:34:27.319" v="2" actId="2696"/>
        <pc:sldMkLst>
          <pc:docMk/>
          <pc:sldMk cId="952761370" sldId="317"/>
        </pc:sldMkLst>
      </pc:sldChg>
    </pc:docChg>
  </pc:docChgLst>
  <pc:docChgLst>
    <pc:chgData name="Sneh Modi" userId="2620a073c2888000" providerId="LiveId" clId="{9C34FAF5-6045-4620-AB21-2CF14F6071DA}"/>
    <pc:docChg chg="undo custSel addSld delSld modSld">
      <pc:chgData name="Sneh Modi" userId="2620a073c2888000" providerId="LiveId" clId="{9C34FAF5-6045-4620-AB21-2CF14F6071DA}" dt="2022-08-04T08:03:36.147" v="1241" actId="20577"/>
      <pc:docMkLst>
        <pc:docMk/>
      </pc:docMkLst>
      <pc:sldChg chg="del">
        <pc:chgData name="Sneh Modi" userId="2620a073c2888000" providerId="LiveId" clId="{9C34FAF5-6045-4620-AB21-2CF14F6071DA}" dt="2022-08-04T05:59:38.514" v="1166" actId="2696"/>
        <pc:sldMkLst>
          <pc:docMk/>
          <pc:sldMk cId="3240797513" sldId="264"/>
        </pc:sldMkLst>
      </pc:sldChg>
      <pc:sldChg chg="add">
        <pc:chgData name="Sneh Modi" userId="2620a073c2888000" providerId="LiveId" clId="{9C34FAF5-6045-4620-AB21-2CF14F6071DA}" dt="2022-08-04T05:59:41.154" v="1167"/>
        <pc:sldMkLst>
          <pc:docMk/>
          <pc:sldMk cId="4032288603" sldId="264"/>
        </pc:sldMkLst>
      </pc:sldChg>
      <pc:sldChg chg="modSp mod">
        <pc:chgData name="Sneh Modi" userId="2620a073c2888000" providerId="LiveId" clId="{9C34FAF5-6045-4620-AB21-2CF14F6071DA}" dt="2022-08-04T06:00:07.478" v="1171" actId="20577"/>
        <pc:sldMkLst>
          <pc:docMk/>
          <pc:sldMk cId="2902466307" sldId="266"/>
        </pc:sldMkLst>
        <pc:spChg chg="mod">
          <ac:chgData name="Sneh Modi" userId="2620a073c2888000" providerId="LiveId" clId="{9C34FAF5-6045-4620-AB21-2CF14F6071DA}" dt="2022-08-04T06:00:07.478" v="1171" actId="20577"/>
          <ac:spMkLst>
            <pc:docMk/>
            <pc:sldMk cId="2902466307" sldId="266"/>
            <ac:spMk id="3" creationId="{1BAD73B7-6328-4430-8746-EB421823ED5B}"/>
          </ac:spMkLst>
        </pc:spChg>
      </pc:sldChg>
      <pc:sldChg chg="del">
        <pc:chgData name="Sneh Modi" userId="2620a073c2888000" providerId="LiveId" clId="{9C34FAF5-6045-4620-AB21-2CF14F6071DA}" dt="2022-07-23T06:58:17.794" v="462" actId="2696"/>
        <pc:sldMkLst>
          <pc:docMk/>
          <pc:sldMk cId="183532076" sldId="276"/>
        </pc:sldMkLst>
      </pc:sldChg>
      <pc:sldChg chg="add del">
        <pc:chgData name="Sneh Modi" userId="2620a073c2888000" providerId="LiveId" clId="{9C34FAF5-6045-4620-AB21-2CF14F6071DA}" dt="2022-07-23T06:58:46.227" v="465" actId="47"/>
        <pc:sldMkLst>
          <pc:docMk/>
          <pc:sldMk cId="977443493" sldId="276"/>
        </pc:sldMkLst>
      </pc:sldChg>
      <pc:sldChg chg="modSp mod">
        <pc:chgData name="Sneh Modi" userId="2620a073c2888000" providerId="LiveId" clId="{9C34FAF5-6045-4620-AB21-2CF14F6071DA}" dt="2022-08-03T07:41:30.001" v="1165" actId="20577"/>
        <pc:sldMkLst>
          <pc:docMk/>
          <pc:sldMk cId="308692787" sldId="278"/>
        </pc:sldMkLst>
        <pc:spChg chg="mod">
          <ac:chgData name="Sneh Modi" userId="2620a073c2888000" providerId="LiveId" clId="{9C34FAF5-6045-4620-AB21-2CF14F6071DA}" dt="2022-08-03T07:41:18.367" v="1162" actId="20577"/>
          <ac:spMkLst>
            <pc:docMk/>
            <pc:sldMk cId="308692787" sldId="278"/>
            <ac:spMk id="4" creationId="{00000000-0000-0000-0000-000000000000}"/>
          </ac:spMkLst>
        </pc:spChg>
        <pc:spChg chg="mod">
          <ac:chgData name="Sneh Modi" userId="2620a073c2888000" providerId="LiveId" clId="{9C34FAF5-6045-4620-AB21-2CF14F6071DA}" dt="2022-08-03T07:41:30.001" v="1165" actId="20577"/>
          <ac:spMkLst>
            <pc:docMk/>
            <pc:sldMk cId="308692787" sldId="278"/>
            <ac:spMk id="6" creationId="{00000000-0000-0000-0000-000000000000}"/>
          </ac:spMkLst>
        </pc:spChg>
      </pc:sldChg>
      <pc:sldChg chg="del">
        <pc:chgData name="Sneh Modi" userId="2620a073c2888000" providerId="LiveId" clId="{9C34FAF5-6045-4620-AB21-2CF14F6071DA}" dt="2022-07-23T06:58:36.080" v="464" actId="47"/>
        <pc:sldMkLst>
          <pc:docMk/>
          <pc:sldMk cId="976753530" sldId="300"/>
        </pc:sldMkLst>
      </pc:sldChg>
      <pc:sldChg chg="modSp mod">
        <pc:chgData name="Sneh Modi" userId="2620a073c2888000" providerId="LiveId" clId="{9C34FAF5-6045-4620-AB21-2CF14F6071DA}" dt="2022-08-04T08:03:36.147" v="1241" actId="20577"/>
        <pc:sldMkLst>
          <pc:docMk/>
          <pc:sldMk cId="2925794002" sldId="303"/>
        </pc:sldMkLst>
        <pc:spChg chg="mod">
          <ac:chgData name="Sneh Modi" userId="2620a073c2888000" providerId="LiveId" clId="{9C34FAF5-6045-4620-AB21-2CF14F6071DA}" dt="2022-08-04T08:03:36.147" v="1241" actId="20577"/>
          <ac:spMkLst>
            <pc:docMk/>
            <pc:sldMk cId="2925794002" sldId="303"/>
            <ac:spMk id="8" creationId="{67DF00AC-C9D3-475C-B72C-1F56F81DC5CB}"/>
          </ac:spMkLst>
        </pc:spChg>
      </pc:sldChg>
      <pc:sldChg chg="modAnim">
        <pc:chgData name="Sneh Modi" userId="2620a073c2888000" providerId="LiveId" clId="{9C34FAF5-6045-4620-AB21-2CF14F6071DA}" dt="2022-08-04T07:08:33.452" v="1175"/>
        <pc:sldMkLst>
          <pc:docMk/>
          <pc:sldMk cId="834484826" sldId="307"/>
        </pc:sldMkLst>
      </pc:sldChg>
      <pc:sldChg chg="modSp mod">
        <pc:chgData name="Sneh Modi" userId="2620a073c2888000" providerId="LiveId" clId="{9C34FAF5-6045-4620-AB21-2CF14F6071DA}" dt="2022-07-23T06:21:43.883" v="2" actId="27636"/>
        <pc:sldMkLst>
          <pc:docMk/>
          <pc:sldMk cId="2080199994" sldId="308"/>
        </pc:sldMkLst>
        <pc:spChg chg="mod">
          <ac:chgData name="Sneh Modi" userId="2620a073c2888000" providerId="LiveId" clId="{9C34FAF5-6045-4620-AB21-2CF14F6071DA}" dt="2022-07-23T06:21:43.883" v="2" actId="27636"/>
          <ac:spMkLst>
            <pc:docMk/>
            <pc:sldMk cId="2080199994" sldId="308"/>
            <ac:spMk id="4" creationId="{00000000-0000-0000-0000-000000000000}"/>
          </ac:spMkLst>
        </pc:spChg>
      </pc:sldChg>
      <pc:sldChg chg="modAnim">
        <pc:chgData name="Sneh Modi" userId="2620a073c2888000" providerId="LiveId" clId="{9C34FAF5-6045-4620-AB21-2CF14F6071DA}" dt="2022-08-04T06:43:40.255" v="1172"/>
        <pc:sldMkLst>
          <pc:docMk/>
          <pc:sldMk cId="2169474597" sldId="309"/>
        </pc:sldMkLst>
      </pc:sldChg>
      <pc:sldChg chg="modSp mod">
        <pc:chgData name="Sneh Modi" userId="2620a073c2888000" providerId="LiveId" clId="{9C34FAF5-6045-4620-AB21-2CF14F6071DA}" dt="2022-07-23T07:02:24.197" v="546" actId="14100"/>
        <pc:sldMkLst>
          <pc:docMk/>
          <pc:sldMk cId="2257583087" sldId="310"/>
        </pc:sldMkLst>
        <pc:spChg chg="mod">
          <ac:chgData name="Sneh Modi" userId="2620a073c2888000" providerId="LiveId" clId="{9C34FAF5-6045-4620-AB21-2CF14F6071DA}" dt="2022-07-23T07:02:24.197" v="546" actId="14100"/>
          <ac:spMkLst>
            <pc:docMk/>
            <pc:sldMk cId="2257583087" sldId="310"/>
            <ac:spMk id="3" creationId="{E733426F-E56D-9987-5A44-DF56F3EE37E6}"/>
          </ac:spMkLst>
        </pc:spChg>
      </pc:sldChg>
      <pc:sldChg chg="modSp mod">
        <pc:chgData name="Sneh Modi" userId="2620a073c2888000" providerId="LiveId" clId="{9C34FAF5-6045-4620-AB21-2CF14F6071DA}" dt="2022-08-04T07:39:32.147" v="1196" actId="27636"/>
        <pc:sldMkLst>
          <pc:docMk/>
          <pc:sldMk cId="2405288162" sldId="311"/>
        </pc:sldMkLst>
        <pc:spChg chg="mod">
          <ac:chgData name="Sneh Modi" userId="2620a073c2888000" providerId="LiveId" clId="{9C34FAF5-6045-4620-AB21-2CF14F6071DA}" dt="2022-08-04T07:39:32.147" v="1196" actId="27636"/>
          <ac:spMkLst>
            <pc:docMk/>
            <pc:sldMk cId="2405288162" sldId="311"/>
            <ac:spMk id="4" creationId="{00000000-0000-0000-0000-000000000000}"/>
          </ac:spMkLst>
        </pc:spChg>
      </pc:sldChg>
      <pc:sldChg chg="addSp modSp mod modAnim">
        <pc:chgData name="Sneh Modi" userId="2620a073c2888000" providerId="LiveId" clId="{9C34FAF5-6045-4620-AB21-2CF14F6071DA}" dt="2022-08-04T06:44:32.318" v="1173"/>
        <pc:sldMkLst>
          <pc:docMk/>
          <pc:sldMk cId="2711705167" sldId="313"/>
        </pc:sldMkLst>
        <pc:picChg chg="add mod">
          <ac:chgData name="Sneh Modi" userId="2620a073c2888000" providerId="LiveId" clId="{9C34FAF5-6045-4620-AB21-2CF14F6071DA}" dt="2022-07-23T07:14:12.375" v="565" actId="14100"/>
          <ac:picMkLst>
            <pc:docMk/>
            <pc:sldMk cId="2711705167" sldId="313"/>
            <ac:picMk id="4" creationId="{CAB5993F-9750-8EEA-1D3D-37F2526F13DD}"/>
          </ac:picMkLst>
        </pc:picChg>
        <pc:picChg chg="mod">
          <ac:chgData name="Sneh Modi" userId="2620a073c2888000" providerId="LiveId" clId="{9C34FAF5-6045-4620-AB21-2CF14F6071DA}" dt="2022-07-23T07:14:08.378" v="564" actId="14100"/>
          <ac:picMkLst>
            <pc:docMk/>
            <pc:sldMk cId="2711705167" sldId="313"/>
            <ac:picMk id="5" creationId="{E767EE9A-6862-4AA2-58D3-7CF13FF7662D}"/>
          </ac:picMkLst>
        </pc:picChg>
        <pc:picChg chg="add mod">
          <ac:chgData name="Sneh Modi" userId="2620a073c2888000" providerId="LiveId" clId="{9C34FAF5-6045-4620-AB21-2CF14F6071DA}" dt="2022-07-23T07:14:17.913" v="566" actId="14100"/>
          <ac:picMkLst>
            <pc:docMk/>
            <pc:sldMk cId="2711705167" sldId="313"/>
            <ac:picMk id="7" creationId="{28434F7D-D063-BF39-8CAC-E4FBBFCF35D7}"/>
          </ac:picMkLst>
        </pc:picChg>
      </pc:sldChg>
      <pc:sldChg chg="modAnim">
        <pc:chgData name="Sneh Modi" userId="2620a073c2888000" providerId="LiveId" clId="{9C34FAF5-6045-4620-AB21-2CF14F6071DA}" dt="2022-08-04T06:45:11.334" v="1174"/>
        <pc:sldMkLst>
          <pc:docMk/>
          <pc:sldMk cId="353505684" sldId="314"/>
        </pc:sldMkLst>
      </pc:sldChg>
      <pc:sldChg chg="delSp modSp mod delAnim">
        <pc:chgData name="Sneh Modi" userId="2620a073c2888000" providerId="LiveId" clId="{9C34FAF5-6045-4620-AB21-2CF14F6071DA}" dt="2022-07-23T07:46:33.710" v="737" actId="20577"/>
        <pc:sldMkLst>
          <pc:docMk/>
          <pc:sldMk cId="2096177505" sldId="315"/>
        </pc:sldMkLst>
        <pc:spChg chg="mod">
          <ac:chgData name="Sneh Modi" userId="2620a073c2888000" providerId="LiveId" clId="{9C34FAF5-6045-4620-AB21-2CF14F6071DA}" dt="2022-07-23T06:53:20.168" v="450" actId="20577"/>
          <ac:spMkLst>
            <pc:docMk/>
            <pc:sldMk cId="2096177505" sldId="315"/>
            <ac:spMk id="2" creationId="{00000000-0000-0000-0000-000000000000}"/>
          </ac:spMkLst>
        </pc:spChg>
        <pc:spChg chg="mod">
          <ac:chgData name="Sneh Modi" userId="2620a073c2888000" providerId="LiveId" clId="{9C34FAF5-6045-4620-AB21-2CF14F6071DA}" dt="2022-07-23T07:46:33.710" v="737" actId="20577"/>
          <ac:spMkLst>
            <pc:docMk/>
            <pc:sldMk cId="2096177505" sldId="315"/>
            <ac:spMk id="8" creationId="{67DF00AC-C9D3-475C-B72C-1F56F81DC5CB}"/>
          </ac:spMkLst>
        </pc:spChg>
        <pc:picChg chg="del">
          <ac:chgData name="Sneh Modi" userId="2620a073c2888000" providerId="LiveId" clId="{9C34FAF5-6045-4620-AB21-2CF14F6071DA}" dt="2022-07-23T06:25:26.839" v="53" actId="478"/>
          <ac:picMkLst>
            <pc:docMk/>
            <pc:sldMk cId="2096177505" sldId="315"/>
            <ac:picMk id="5" creationId="{E767EE9A-6862-4AA2-58D3-7CF13FF7662D}"/>
          </ac:picMkLst>
        </pc:picChg>
        <pc:picChg chg="del">
          <ac:chgData name="Sneh Modi" userId="2620a073c2888000" providerId="LiveId" clId="{9C34FAF5-6045-4620-AB21-2CF14F6071DA}" dt="2022-07-23T06:25:29.043" v="54" actId="478"/>
          <ac:picMkLst>
            <pc:docMk/>
            <pc:sldMk cId="2096177505" sldId="315"/>
            <ac:picMk id="15" creationId="{345D571D-BF97-4681-A25A-3B32CBBE225A}"/>
          </ac:picMkLst>
        </pc:picChg>
      </pc:sldChg>
      <pc:sldChg chg="modSp add mod">
        <pc:chgData name="Sneh Modi" userId="2620a073c2888000" providerId="LiveId" clId="{9C34FAF5-6045-4620-AB21-2CF14F6071DA}" dt="2022-07-23T08:03:03.421" v="1094" actId="1076"/>
        <pc:sldMkLst>
          <pc:docMk/>
          <pc:sldMk cId="2117987071" sldId="316"/>
        </pc:sldMkLst>
        <pc:spChg chg="mod">
          <ac:chgData name="Sneh Modi" userId="2620a073c2888000" providerId="LiveId" clId="{9C34FAF5-6045-4620-AB21-2CF14F6071DA}" dt="2022-07-23T08:03:03.421" v="1094" actId="1076"/>
          <ac:spMkLst>
            <pc:docMk/>
            <pc:sldMk cId="2117987071" sldId="316"/>
            <ac:spMk id="8" creationId="{67DF00AC-C9D3-475C-B72C-1F56F81DC5CB}"/>
          </ac:spMkLst>
        </pc:spChg>
      </pc:sldChg>
    </pc:docChg>
  </pc:docChgLst>
  <pc:docChgLst>
    <pc:chgData name="Sneh Modi" userId="2620a073c2888000" providerId="LiveId" clId="{D96981DA-37A0-4974-B2CF-996013C289C2}"/>
    <pc:docChg chg="undo custSel modSld">
      <pc:chgData name="Sneh Modi" userId="2620a073c2888000" providerId="LiveId" clId="{D96981DA-37A0-4974-B2CF-996013C289C2}" dt="2022-08-03T08:28:02.562" v="51" actId="20577"/>
      <pc:docMkLst>
        <pc:docMk/>
      </pc:docMkLst>
      <pc:sldChg chg="modSp">
        <pc:chgData name="Sneh Modi" userId="2620a073c2888000" providerId="LiveId" clId="{D96981DA-37A0-4974-B2CF-996013C289C2}" dt="2022-08-03T08:05:57.737" v="9" actId="20577"/>
        <pc:sldMkLst>
          <pc:docMk/>
          <pc:sldMk cId="3184708067" sldId="279"/>
        </pc:sldMkLst>
        <pc:spChg chg="mod">
          <ac:chgData name="Sneh Modi" userId="2620a073c2888000" providerId="LiveId" clId="{D96981DA-37A0-4974-B2CF-996013C289C2}" dt="2022-08-03T08:05:57.737" v="9" actId="20577"/>
          <ac:spMkLst>
            <pc:docMk/>
            <pc:sldMk cId="3184708067" sldId="279"/>
            <ac:spMk id="4" creationId="{00000000-0000-0000-0000-000000000000}"/>
          </ac:spMkLst>
        </pc:spChg>
      </pc:sldChg>
      <pc:sldChg chg="modSp mod">
        <pc:chgData name="Sneh Modi" userId="2620a073c2888000" providerId="LiveId" clId="{D96981DA-37A0-4974-B2CF-996013C289C2}" dt="2022-08-03T08:01:03.807" v="5" actId="27636"/>
        <pc:sldMkLst>
          <pc:docMk/>
          <pc:sldMk cId="2080199994" sldId="308"/>
        </pc:sldMkLst>
        <pc:spChg chg="mod">
          <ac:chgData name="Sneh Modi" userId="2620a073c2888000" providerId="LiveId" clId="{D96981DA-37A0-4974-B2CF-996013C289C2}" dt="2022-08-03T08:01:03.807" v="5" actId="27636"/>
          <ac:spMkLst>
            <pc:docMk/>
            <pc:sldMk cId="2080199994" sldId="308"/>
            <ac:spMk id="4" creationId="{00000000-0000-0000-0000-000000000000}"/>
          </ac:spMkLst>
        </pc:spChg>
      </pc:sldChg>
      <pc:sldChg chg="modSp mod">
        <pc:chgData name="Sneh Modi" userId="2620a073c2888000" providerId="LiveId" clId="{D96981DA-37A0-4974-B2CF-996013C289C2}" dt="2022-08-03T08:01:05.388" v="8" actId="27636"/>
        <pc:sldMkLst>
          <pc:docMk/>
          <pc:sldMk cId="2405288162" sldId="311"/>
        </pc:sldMkLst>
        <pc:spChg chg="mod">
          <ac:chgData name="Sneh Modi" userId="2620a073c2888000" providerId="LiveId" clId="{D96981DA-37A0-4974-B2CF-996013C289C2}" dt="2022-08-03T08:01:05.388" v="8" actId="27636"/>
          <ac:spMkLst>
            <pc:docMk/>
            <pc:sldMk cId="2405288162" sldId="311"/>
            <ac:spMk id="4" creationId="{00000000-0000-0000-0000-000000000000}"/>
          </ac:spMkLst>
        </pc:spChg>
      </pc:sldChg>
      <pc:sldChg chg="modSp mod">
        <pc:chgData name="Sneh Modi" userId="2620a073c2888000" providerId="LiveId" clId="{D96981DA-37A0-4974-B2CF-996013C289C2}" dt="2022-08-03T08:28:02.562" v="51" actId="20577"/>
        <pc:sldMkLst>
          <pc:docMk/>
          <pc:sldMk cId="2096177505" sldId="315"/>
        </pc:sldMkLst>
        <pc:spChg chg="mod">
          <ac:chgData name="Sneh Modi" userId="2620a073c2888000" providerId="LiveId" clId="{D96981DA-37A0-4974-B2CF-996013C289C2}" dt="2022-08-03T08:28:02.562" v="51" actId="20577"/>
          <ac:spMkLst>
            <pc:docMk/>
            <pc:sldMk cId="2096177505" sldId="315"/>
            <ac:spMk id="2" creationId="{00000000-0000-0000-0000-000000000000}"/>
          </ac:spMkLst>
        </pc:spChg>
      </pc:sldChg>
      <pc:sldChg chg="modSp mod">
        <pc:chgData name="Sneh Modi" userId="2620a073c2888000" providerId="LiveId" clId="{D96981DA-37A0-4974-B2CF-996013C289C2}" dt="2022-08-03T08:27:53.199" v="49" actId="20577"/>
        <pc:sldMkLst>
          <pc:docMk/>
          <pc:sldMk cId="2117987071" sldId="316"/>
        </pc:sldMkLst>
        <pc:spChg chg="mod">
          <ac:chgData name="Sneh Modi" userId="2620a073c2888000" providerId="LiveId" clId="{D96981DA-37A0-4974-B2CF-996013C289C2}" dt="2022-08-03T08:27:53.199" v="49" actId="20577"/>
          <ac:spMkLst>
            <pc:docMk/>
            <pc:sldMk cId="2117987071" sldId="316"/>
            <ac:spMk id="2" creationId="{00000000-0000-0000-0000-000000000000}"/>
          </ac:spMkLst>
        </pc:spChg>
      </pc:sldChg>
    </pc:docChg>
  </pc:docChgLst>
  <pc:docChgLst>
    <pc:chgData name="Sneh Modi" userId="2620a073c2888000" providerId="LiveId" clId="{859E61A8-37E2-4D90-AA1B-1897F8592536}"/>
    <pc:docChg chg="undo custSel addSld delSld modSld">
      <pc:chgData name="Sneh Modi" userId="2620a073c2888000" providerId="LiveId" clId="{859E61A8-37E2-4D90-AA1B-1897F8592536}" dt="2023-01-28T07:41:56.157" v="459" actId="20577"/>
      <pc:docMkLst>
        <pc:docMk/>
      </pc:docMkLst>
      <pc:sldChg chg="modSp mod">
        <pc:chgData name="Sneh Modi" userId="2620a073c2888000" providerId="LiveId" clId="{859E61A8-37E2-4D90-AA1B-1897F8592536}" dt="2023-01-28T06:38:26.761" v="14" actId="20577"/>
        <pc:sldMkLst>
          <pc:docMk/>
          <pc:sldMk cId="1732698309" sldId="258"/>
        </pc:sldMkLst>
        <pc:spChg chg="mod">
          <ac:chgData name="Sneh Modi" userId="2620a073c2888000" providerId="LiveId" clId="{859E61A8-37E2-4D90-AA1B-1897F8592536}" dt="2023-01-28T06:38:26.761" v="14" actId="20577"/>
          <ac:spMkLst>
            <pc:docMk/>
            <pc:sldMk cId="1732698309" sldId="258"/>
            <ac:spMk id="8" creationId="{7ABCB73F-69FF-48E0-92FF-DF547D823E04}"/>
          </ac:spMkLst>
        </pc:spChg>
      </pc:sldChg>
      <pc:sldChg chg="del">
        <pc:chgData name="Sneh Modi" userId="2620a073c2888000" providerId="LiveId" clId="{859E61A8-37E2-4D90-AA1B-1897F8592536}" dt="2023-01-28T06:39:47.088" v="15" actId="47"/>
        <pc:sldMkLst>
          <pc:docMk/>
          <pc:sldMk cId="4032288603" sldId="264"/>
        </pc:sldMkLst>
      </pc:sldChg>
      <pc:sldChg chg="modSp mod">
        <pc:chgData name="Sneh Modi" userId="2620a073c2888000" providerId="LiveId" clId="{859E61A8-37E2-4D90-AA1B-1897F8592536}" dt="2023-01-28T07:27:21.872" v="264" actId="207"/>
        <pc:sldMkLst>
          <pc:docMk/>
          <pc:sldMk cId="2902466307" sldId="266"/>
        </pc:sldMkLst>
        <pc:spChg chg="mod">
          <ac:chgData name="Sneh Modi" userId="2620a073c2888000" providerId="LiveId" clId="{859E61A8-37E2-4D90-AA1B-1897F8592536}" dt="2023-01-28T07:27:21.872" v="264" actId="207"/>
          <ac:spMkLst>
            <pc:docMk/>
            <pc:sldMk cId="2902466307" sldId="266"/>
            <ac:spMk id="2" creationId="{00000000-0000-0000-0000-000000000000}"/>
          </ac:spMkLst>
        </pc:spChg>
      </pc:sldChg>
      <pc:sldChg chg="modSp mod">
        <pc:chgData name="Sneh Modi" userId="2620a073c2888000" providerId="LiveId" clId="{859E61A8-37E2-4D90-AA1B-1897F8592536}" dt="2023-01-28T07:41:56.157" v="459" actId="20577"/>
        <pc:sldMkLst>
          <pc:docMk/>
          <pc:sldMk cId="308692787" sldId="278"/>
        </pc:sldMkLst>
        <pc:spChg chg="mod">
          <ac:chgData name="Sneh Modi" userId="2620a073c2888000" providerId="LiveId" clId="{859E61A8-37E2-4D90-AA1B-1897F8592536}" dt="2023-01-28T07:41:56.157" v="459" actId="20577"/>
          <ac:spMkLst>
            <pc:docMk/>
            <pc:sldMk cId="308692787" sldId="278"/>
            <ac:spMk id="2" creationId="{00000000-0000-0000-0000-000000000000}"/>
          </ac:spMkLst>
        </pc:spChg>
      </pc:sldChg>
      <pc:sldChg chg="modSp mod">
        <pc:chgData name="Sneh Modi" userId="2620a073c2888000" providerId="LiveId" clId="{859E61A8-37E2-4D90-AA1B-1897F8592536}" dt="2023-01-28T07:32:08.952" v="357" actId="20577"/>
        <pc:sldMkLst>
          <pc:docMk/>
          <pc:sldMk cId="3391337141" sldId="297"/>
        </pc:sldMkLst>
        <pc:spChg chg="mod">
          <ac:chgData name="Sneh Modi" userId="2620a073c2888000" providerId="LiveId" clId="{859E61A8-37E2-4D90-AA1B-1897F8592536}" dt="2023-01-28T07:32:08.952" v="357" actId="20577"/>
          <ac:spMkLst>
            <pc:docMk/>
            <pc:sldMk cId="3391337141" sldId="297"/>
            <ac:spMk id="2" creationId="{00000000-0000-0000-0000-000000000000}"/>
          </ac:spMkLst>
        </pc:spChg>
      </pc:sldChg>
      <pc:sldChg chg="addSp delSp modSp mod">
        <pc:chgData name="Sneh Modi" userId="2620a073c2888000" providerId="LiveId" clId="{859E61A8-37E2-4D90-AA1B-1897F8592536}" dt="2023-01-28T07:23:57.524" v="200" actId="1076"/>
        <pc:sldMkLst>
          <pc:docMk/>
          <pc:sldMk cId="2925794002" sldId="303"/>
        </pc:sldMkLst>
        <pc:spChg chg="add del mod">
          <ac:chgData name="Sneh Modi" userId="2620a073c2888000" providerId="LiveId" clId="{859E61A8-37E2-4D90-AA1B-1897F8592536}" dt="2023-01-28T07:12:14.035" v="76"/>
          <ac:spMkLst>
            <pc:docMk/>
            <pc:sldMk cId="2925794002" sldId="303"/>
            <ac:spMk id="4" creationId="{C6C45C98-7416-3CFD-F791-841C241C6CB0}"/>
          </ac:spMkLst>
        </pc:spChg>
        <pc:spChg chg="mod">
          <ac:chgData name="Sneh Modi" userId="2620a073c2888000" providerId="LiveId" clId="{859E61A8-37E2-4D90-AA1B-1897F8592536}" dt="2023-01-28T07:23:57.524" v="200" actId="1076"/>
          <ac:spMkLst>
            <pc:docMk/>
            <pc:sldMk cId="2925794002" sldId="303"/>
            <ac:spMk id="8" creationId="{67DF00AC-C9D3-475C-B72C-1F56F81DC5CB}"/>
          </ac:spMkLst>
        </pc:spChg>
        <pc:picChg chg="add mod">
          <ac:chgData name="Sneh Modi" userId="2620a073c2888000" providerId="LiveId" clId="{859E61A8-37E2-4D90-AA1B-1897F8592536}" dt="2023-01-28T07:11:34.669" v="73" actId="1076"/>
          <ac:picMkLst>
            <pc:docMk/>
            <pc:sldMk cId="2925794002" sldId="303"/>
            <ac:picMk id="3" creationId="{9BD9F7A7-2304-978C-CB02-AF1052A39F76}"/>
          </ac:picMkLst>
        </pc:picChg>
        <pc:picChg chg="mod">
          <ac:chgData name="Sneh Modi" userId="2620a073c2888000" providerId="LiveId" clId="{859E61A8-37E2-4D90-AA1B-1897F8592536}" dt="2023-01-28T07:11:06.240" v="67" actId="14100"/>
          <ac:picMkLst>
            <pc:docMk/>
            <pc:sldMk cId="2925794002" sldId="303"/>
            <ac:picMk id="15" creationId="{345D571D-BF97-4681-A25A-3B32CBBE225A}"/>
          </ac:picMkLst>
        </pc:picChg>
      </pc:sldChg>
      <pc:sldChg chg="addSp delSp modSp del mod">
        <pc:chgData name="Sneh Modi" userId="2620a073c2888000" providerId="LiveId" clId="{859E61A8-37E2-4D90-AA1B-1897F8592536}" dt="2023-01-28T07:14:34.943" v="98" actId="47"/>
        <pc:sldMkLst>
          <pc:docMk/>
          <pc:sldMk cId="2586403524" sldId="304"/>
        </pc:sldMkLst>
        <pc:spChg chg="add del mod">
          <ac:chgData name="Sneh Modi" userId="2620a073c2888000" providerId="LiveId" clId="{859E61A8-37E2-4D90-AA1B-1897F8592536}" dt="2023-01-28T07:13:57.439" v="93" actId="21"/>
          <ac:spMkLst>
            <pc:docMk/>
            <pc:sldMk cId="2586403524" sldId="304"/>
            <ac:spMk id="8" creationId="{67DF00AC-C9D3-475C-B72C-1F56F81DC5CB}"/>
          </ac:spMkLst>
        </pc:spChg>
        <pc:picChg chg="del">
          <ac:chgData name="Sneh Modi" userId="2620a073c2888000" providerId="LiveId" clId="{859E61A8-37E2-4D90-AA1B-1897F8592536}" dt="2023-01-28T07:11:11.723" v="68" actId="21"/>
          <ac:picMkLst>
            <pc:docMk/>
            <pc:sldMk cId="2586403524" sldId="304"/>
            <ac:picMk id="15" creationId="{345D571D-BF97-4681-A25A-3B32CBBE225A}"/>
          </ac:picMkLst>
        </pc:picChg>
      </pc:sldChg>
      <pc:sldChg chg="modSp mod">
        <pc:chgData name="Sneh Modi" userId="2620a073c2888000" providerId="LiveId" clId="{859E61A8-37E2-4D90-AA1B-1897F8592536}" dt="2023-01-28T07:28:09.011" v="302" actId="207"/>
        <pc:sldMkLst>
          <pc:docMk/>
          <pc:sldMk cId="2080199994" sldId="308"/>
        </pc:sldMkLst>
        <pc:spChg chg="mod">
          <ac:chgData name="Sneh Modi" userId="2620a073c2888000" providerId="LiveId" clId="{859E61A8-37E2-4D90-AA1B-1897F8592536}" dt="2023-01-28T07:28:09.011" v="302" actId="207"/>
          <ac:spMkLst>
            <pc:docMk/>
            <pc:sldMk cId="2080199994" sldId="308"/>
            <ac:spMk id="2" creationId="{00000000-0000-0000-0000-000000000000}"/>
          </ac:spMkLst>
        </pc:spChg>
      </pc:sldChg>
      <pc:sldChg chg="modSp mod">
        <pc:chgData name="Sneh Modi" userId="2620a073c2888000" providerId="LiveId" clId="{859E61A8-37E2-4D90-AA1B-1897F8592536}" dt="2023-01-28T07:28:25.008" v="303"/>
        <pc:sldMkLst>
          <pc:docMk/>
          <pc:sldMk cId="2169474597" sldId="309"/>
        </pc:sldMkLst>
        <pc:spChg chg="mod">
          <ac:chgData name="Sneh Modi" userId="2620a073c2888000" providerId="LiveId" clId="{859E61A8-37E2-4D90-AA1B-1897F8592536}" dt="2023-01-28T07:28:25.008" v="303"/>
          <ac:spMkLst>
            <pc:docMk/>
            <pc:sldMk cId="2169474597" sldId="309"/>
            <ac:spMk id="2" creationId="{00000000-0000-0000-0000-000000000000}"/>
          </ac:spMkLst>
        </pc:spChg>
      </pc:sldChg>
      <pc:sldChg chg="modSp mod">
        <pc:chgData name="Sneh Modi" userId="2620a073c2888000" providerId="LiveId" clId="{859E61A8-37E2-4D90-AA1B-1897F8592536}" dt="2023-01-28T07:08:13.726" v="44" actId="207"/>
        <pc:sldMkLst>
          <pc:docMk/>
          <pc:sldMk cId="2257583087" sldId="310"/>
        </pc:sldMkLst>
        <pc:spChg chg="mod">
          <ac:chgData name="Sneh Modi" userId="2620a073c2888000" providerId="LiveId" clId="{859E61A8-37E2-4D90-AA1B-1897F8592536}" dt="2023-01-28T07:08:13.726" v="44" actId="207"/>
          <ac:spMkLst>
            <pc:docMk/>
            <pc:sldMk cId="2257583087" sldId="310"/>
            <ac:spMk id="13" creationId="{00000000-0000-0000-0000-000000000000}"/>
          </ac:spMkLst>
        </pc:spChg>
      </pc:sldChg>
      <pc:sldChg chg="modSp mod">
        <pc:chgData name="Sneh Modi" userId="2620a073c2888000" providerId="LiveId" clId="{859E61A8-37E2-4D90-AA1B-1897F8592536}" dt="2023-01-28T07:09:41.551" v="64" actId="20577"/>
        <pc:sldMkLst>
          <pc:docMk/>
          <pc:sldMk cId="4169345995" sldId="312"/>
        </pc:sldMkLst>
        <pc:spChg chg="mod">
          <ac:chgData name="Sneh Modi" userId="2620a073c2888000" providerId="LiveId" clId="{859E61A8-37E2-4D90-AA1B-1897F8592536}" dt="2023-01-28T07:09:41.551" v="64" actId="20577"/>
          <ac:spMkLst>
            <pc:docMk/>
            <pc:sldMk cId="4169345995" sldId="312"/>
            <ac:spMk id="14" creationId="{00000000-0000-0000-0000-000000000000}"/>
          </ac:spMkLst>
        </pc:spChg>
      </pc:sldChg>
      <pc:sldChg chg="addSp delSp mod">
        <pc:chgData name="Sneh Modi" userId="2620a073c2888000" providerId="LiveId" clId="{859E61A8-37E2-4D90-AA1B-1897F8592536}" dt="2023-01-28T07:21:30.349" v="181" actId="22"/>
        <pc:sldMkLst>
          <pc:docMk/>
          <pc:sldMk cId="2711705167" sldId="313"/>
        </pc:sldMkLst>
        <pc:spChg chg="add del">
          <ac:chgData name="Sneh Modi" userId="2620a073c2888000" providerId="LiveId" clId="{859E61A8-37E2-4D90-AA1B-1897F8592536}" dt="2023-01-28T07:21:30.349" v="181" actId="22"/>
          <ac:spMkLst>
            <pc:docMk/>
            <pc:sldMk cId="2711705167" sldId="313"/>
            <ac:spMk id="6" creationId="{C507F97F-00BA-27C2-4599-0637765372F2}"/>
          </ac:spMkLst>
        </pc:spChg>
      </pc:sldChg>
      <pc:sldChg chg="addSp modSp add mod modAnim">
        <pc:chgData name="Sneh Modi" userId="2620a073c2888000" providerId="LiveId" clId="{859E61A8-37E2-4D90-AA1B-1897F8592536}" dt="2023-01-28T07:40:07.842" v="434" actId="1076"/>
        <pc:sldMkLst>
          <pc:docMk/>
          <pc:sldMk cId="952761370" sldId="317"/>
        </pc:sldMkLst>
        <pc:spChg chg="mod">
          <ac:chgData name="Sneh Modi" userId="2620a073c2888000" providerId="LiveId" clId="{859E61A8-37E2-4D90-AA1B-1897F8592536}" dt="2023-01-28T07:34:28.905" v="363" actId="20577"/>
          <ac:spMkLst>
            <pc:docMk/>
            <pc:sldMk cId="952761370" sldId="317"/>
            <ac:spMk id="2" creationId="{00000000-0000-0000-0000-000000000000}"/>
          </ac:spMkLst>
        </pc:spChg>
        <pc:spChg chg="mod">
          <ac:chgData name="Sneh Modi" userId="2620a073c2888000" providerId="LiveId" clId="{859E61A8-37E2-4D90-AA1B-1897F8592536}" dt="2023-01-28T07:39:35.050" v="429" actId="14100"/>
          <ac:spMkLst>
            <pc:docMk/>
            <pc:sldMk cId="952761370" sldId="317"/>
            <ac:spMk id="3" creationId="{1BAD73B7-6328-4430-8746-EB421823ED5B}"/>
          </ac:spMkLst>
        </pc:spChg>
        <pc:spChg chg="add mod">
          <ac:chgData name="Sneh Modi" userId="2620a073c2888000" providerId="LiveId" clId="{859E61A8-37E2-4D90-AA1B-1897F8592536}" dt="2023-01-28T07:40:00.545" v="433" actId="1076"/>
          <ac:spMkLst>
            <pc:docMk/>
            <pc:sldMk cId="952761370" sldId="317"/>
            <ac:spMk id="5" creationId="{5203D407-426B-22E5-46A8-7838395007C2}"/>
          </ac:spMkLst>
        </pc:spChg>
        <pc:picChg chg="add mod">
          <ac:chgData name="Sneh Modi" userId="2620a073c2888000" providerId="LiveId" clId="{859E61A8-37E2-4D90-AA1B-1897F8592536}" dt="2023-01-28T07:40:07.842" v="434" actId="1076"/>
          <ac:picMkLst>
            <pc:docMk/>
            <pc:sldMk cId="952761370" sldId="317"/>
            <ac:picMk id="4" creationId="{47A3AE21-B6D1-CA1C-911D-25575F8194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2/16/2023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2/16/2023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2/16/2023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800" dirty="0"/>
              <a:t>Higgs Boson Production via Bottom Quark mediated Gluon Fusion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ABCB73F-69FF-48E0-92FF-DF547D823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2427" y="2398219"/>
            <a:ext cx="5744095" cy="206156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Sneh Modi</a:t>
            </a:r>
          </a:p>
          <a:p>
            <a:pPr algn="ctr"/>
            <a:r>
              <a:rPr lang="en-US" sz="2800" dirty="0"/>
              <a:t>Supervisor: Prof. Alexander A. Penin</a:t>
            </a:r>
          </a:p>
          <a:p>
            <a:pPr algn="ctr"/>
            <a:r>
              <a:rPr lang="en-US" sz="2800" dirty="0"/>
              <a:t>February 17</a:t>
            </a:r>
            <a:r>
              <a:rPr lang="en-US" sz="2800" baseline="30000" dirty="0"/>
              <a:t>th</a:t>
            </a:r>
            <a:r>
              <a:rPr lang="en-US" sz="2800" dirty="0"/>
              <a:t>,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372740-8D14-C16F-E8F9-1DF638CA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01" y="4874633"/>
            <a:ext cx="3385149" cy="8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Higgs Production: Non-Factorizable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/>
              <p:nvPr/>
            </p:nvSpPr>
            <p:spPr>
              <a:xfrm>
                <a:off x="612370" y="2065040"/>
                <a:ext cx="6769091" cy="4290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/>
                  <a:t>Eikonal gluon, necessary structure not present at two loops</a:t>
                </a:r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>
                    <a:ea typeface="Cambria Math" panose="02040503050406030204" pitchFamily="18" charset="0"/>
                  </a:rPr>
                  <a:t>At three loops:</a:t>
                </a:r>
              </a:p>
              <a:p>
                <a:pPr marL="800100" lvl="1" indent="-342900">
                  <a:spcBef>
                    <a:spcPts val="15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CA" dirty="0"/>
                  <a:t> cancels specifically at this order</a:t>
                </a:r>
              </a:p>
              <a:p>
                <a:pPr marL="800100" lvl="1" indent="-342900">
                  <a:spcBef>
                    <a:spcPts val="15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CA" dirty="0"/>
                  <a:t> factorize and don’t contribute</a:t>
                </a:r>
              </a:p>
              <a:p>
                <a:pPr marL="800100" lvl="1" indent="-342900">
                  <a:spcBef>
                    <a:spcPts val="1500"/>
                  </a:spcBef>
                  <a:buFont typeface="Wingdings" panose="05000000000000000000" pitchFamily="2" charset="2"/>
                  <a:buChar char="Ø"/>
                </a:pPr>
                <a:r>
                  <a:rPr lang="en-CA" dirty="0"/>
                  <a:t>Only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with effective vertices contributes</a:t>
                </a:r>
              </a:p>
              <a:p>
                <a:pPr lvl="2">
                  <a:spcBef>
                    <a:spcPts val="1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𝑔𝑔𝐻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𝑁𝐹</m:t>
                          </m:r>
                        </m:sub>
                      </m:sSub>
                      <m:r>
                        <a:rPr lang="en-C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CA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e>
                            <m:sup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func>
                    </m:oMath>
                  </m:oMathPara>
                </a14:m>
                <a:endParaRPr lang="en-CA" sz="2400" dirty="0"/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/>
                  <a:t>Resummation requires systematic treatment of self-interacting gluons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0" y="2065040"/>
                <a:ext cx="6769091" cy="4290918"/>
              </a:xfrm>
              <a:prstGeom prst="rect">
                <a:avLst/>
              </a:prstGeom>
              <a:blipFill>
                <a:blip r:embed="rId2"/>
                <a:stretch>
                  <a:fillRect l="-1170" t="-1136" b="-22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45D571D-BF97-4681-A25A-3B32CBBE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4313" y="3832032"/>
            <a:ext cx="3575317" cy="255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7EE9A-6862-4AA2-58D3-7CF13FF76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4313" y="2065040"/>
            <a:ext cx="3575317" cy="15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Higgs Production : Complete NNLO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/>
              <p:nvPr/>
            </p:nvSpPr>
            <p:spPr>
              <a:xfrm>
                <a:off x="1280159" y="2282134"/>
                <a:ext cx="9628631" cy="4109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𝑔𝑔𝐻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𝑁𝐹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CA" sz="2400" dirty="0"/>
                  <a:t> 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{"/>
                            <m:endChr m:val="}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den>
                            </m:f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CA" sz="2400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func>
                      <m:func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</m:oMath>
                </a14:m>
                <a:endParaRPr lang="en-CA" sz="2400" dirty="0"/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/>
                  <a:t>For QCD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≈−4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Opposite abelian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=72</m:t>
                    </m:r>
                    <m:nary>
                      <m:nary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  <m:nary>
                      <m:naryPr>
                        <m:limLoc m:val="undOvr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4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sSub>
                          <m:sSubPr>
                            <m:ctrlP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sSub>
                                  <m:sSubPr>
                                    <m:ctrlPr>
                                      <a:rPr lang="en-CA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dirty="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CA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CA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dirty="0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CA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CA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i="1" dirty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CA" sz="2400" i="1" dirty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CA" sz="2400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sSub>
                                  <m:sSubPr>
                                    <m:ctrlPr>
                                      <a:rPr lang="en-CA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 dirty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CA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CA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 dirty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en-CA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CA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sSub>
                              <m:sSubPr>
                                <m:ctrlP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CA" sz="24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sSub>
                              <m:sSubPr>
                                <m:ctrlP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CA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59" y="2282134"/>
                <a:ext cx="9628631" cy="4109523"/>
              </a:xfrm>
              <a:prstGeom prst="rect">
                <a:avLst/>
              </a:prstGeom>
              <a:blipFill>
                <a:blip r:embed="rId2"/>
                <a:stretch>
                  <a:fillRect l="-8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1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Higgs Production: Complete NNLO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/>
              <p:nvPr/>
            </p:nvSpPr>
            <p:spPr>
              <a:xfrm>
                <a:off x="1280158" y="2031968"/>
                <a:ext cx="9628631" cy="3986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/>
                  <a:t>Asymptotic behavior as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4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CA" sz="2400" b="0" i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400" dirty="0"/>
                  <a:t> limit,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CA" sz="2400" i="1">
                        <a:latin typeface="Cambria Math" panose="02040503050406030204" pitchFamily="18" charset="0"/>
                      </a:rPr>
                      <m:t>=−4</m:t>
                    </m:r>
                    <m:func>
                      <m:func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CA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CA" sz="2400" dirty="0"/>
                  <a:t> i.e., exponential enhancement</a:t>
                </a:r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b="0" dirty="0"/>
                  <a:t>Abelian limit: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reduces to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−4+</m:t>
                        </m:r>
                        <m:f>
                          <m:f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den>
                            </m:f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sSub>
                                      <m:sSubPr>
                                        <m:ctrlP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CA" sz="2400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CA" sz="2400" dirty="0"/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/>
                  <a:t>For b-quark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≈1.6×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⇒−0.64%</m:t>
                    </m:r>
                  </m:oMath>
                </a14:m>
                <a:r>
                  <a:rPr lang="en-CA" sz="2400" dirty="0"/>
                  <a:t> universal (same for QCD and QED) correction with respect to leading order [3]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58" y="2031968"/>
                <a:ext cx="9628631" cy="3986284"/>
              </a:xfrm>
              <a:prstGeom prst="rect">
                <a:avLst/>
              </a:prstGeom>
              <a:blipFill>
                <a:blip r:embed="rId2"/>
                <a:stretch>
                  <a:fillRect l="-823" b="-24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58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73B7-6328-4430-8746-EB421823ED5B}"/>
              </a:ext>
            </a:extLst>
          </p:cNvPr>
          <p:cNvSpPr txBox="1">
            <a:spLocks/>
          </p:cNvSpPr>
          <p:nvPr/>
        </p:nvSpPr>
        <p:spPr>
          <a:xfrm>
            <a:off x="1280160" y="2465294"/>
            <a:ext cx="9628632" cy="3711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[</a:t>
            </a:r>
            <a:r>
              <a:rPr lang="en-US" dirty="0"/>
              <a:t>1</a:t>
            </a:r>
            <a:r>
              <a:rPr lang="en-US" b="1" dirty="0"/>
              <a:t>] </a:t>
            </a:r>
            <a:r>
              <a:rPr lang="en-CA" dirty="0"/>
              <a:t>V.V. Sudakov. Vertex parts at very high-energies in quantum electrodynamics. Sov.Phys. JETP 3 (1956), pp. 65–71.</a:t>
            </a: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CA" b="1" dirty="0"/>
              <a:t>[2]</a:t>
            </a:r>
            <a:r>
              <a:rPr lang="en-CA" dirty="0"/>
              <a:t> </a:t>
            </a:r>
            <a:r>
              <a:rPr lang="en-US" b="0" i="0" u="none" strike="noStrike" baseline="0" dirty="0"/>
              <a:t>T. Liu and A. </a:t>
            </a:r>
            <a:r>
              <a:rPr lang="en-US" b="0" i="0" u="none" strike="noStrike" baseline="0" dirty="0" err="1"/>
              <a:t>Penin</a:t>
            </a:r>
            <a:r>
              <a:rPr lang="en-US" b="0" i="0" u="none" strike="noStrike" baseline="0" dirty="0"/>
              <a:t>, “High-energy limit of mass-suppressed amplitudes in gauge theories”, Journal of High Energy Physics, vol. 2018, Nov 2018.</a:t>
            </a:r>
          </a:p>
          <a:p>
            <a:pPr marL="0" indent="0" algn="l">
              <a:buNone/>
            </a:pPr>
            <a:r>
              <a:rPr lang="en-US" b="1" dirty="0"/>
              <a:t>[</a:t>
            </a:r>
            <a:r>
              <a:rPr lang="en-US" dirty="0"/>
              <a:t>3</a:t>
            </a:r>
            <a:r>
              <a:rPr lang="en-US" b="1" dirty="0"/>
              <a:t>] </a:t>
            </a:r>
            <a:r>
              <a:rPr lang="en-US" b="0" i="0" dirty="0">
                <a:effectLst/>
              </a:rPr>
              <a:t>T. Liu, S. Modi, and A. A. </a:t>
            </a:r>
            <a:r>
              <a:rPr lang="en-US" b="0" i="0" dirty="0" err="1">
                <a:effectLst/>
              </a:rPr>
              <a:t>Penin</a:t>
            </a:r>
            <a:r>
              <a:rPr lang="en-US" b="0" i="0" dirty="0">
                <a:effectLst/>
              </a:rPr>
              <a:t>, “Higgs boson production and quark scattering</a:t>
            </a:r>
            <a:br>
              <a:rPr lang="en-US" dirty="0"/>
            </a:br>
            <a:r>
              <a:rPr lang="en-US" b="0" i="0" dirty="0">
                <a:effectLst/>
              </a:rPr>
              <a:t>amplitudes at high energy through the next-to-next-to-leading power in quark</a:t>
            </a:r>
            <a:br>
              <a:rPr lang="en-US" dirty="0"/>
            </a:br>
            <a:r>
              <a:rPr lang="en-US" b="0" i="0" dirty="0">
                <a:effectLst/>
              </a:rPr>
              <a:t>mass,” Journal of High Energy Physics, vol. 2022, p. 170, Feb 2022.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54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Motivation and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D73B7-6328-4430-8746-EB421823E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693" y="2133600"/>
                <a:ext cx="11065566" cy="42580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Sudakov radiative corrections for the electron scattering amplitudes at high energies in QED (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e>
                      <m:sup>
                        <m:r>
                          <a:rPr lang="en-CA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) [1]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Extension to other processes, sub-leading logs, non-Abelian amplitudes as well as power suppressed amplitudes at high energies (different origin from Sudakov logs) [2]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leading deviation in the QFT amplitudes from the classical results in the asymptotic region [2]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Necessary for accurate theoretical prediction for all major processes at LHC, </a:t>
                </a:r>
                <a:r>
                  <a:rPr lang="en-US" sz="2400" dirty="0" err="1"/>
                  <a:t>Drell</a:t>
                </a:r>
                <a:r>
                  <a:rPr lang="en-US" sz="2400" dirty="0"/>
                  <a:t>-Yan scattering, Deep Inelastic Scattering etc.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Generalization to higher orders in small mass expansion is a challenging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AD73B7-6328-4430-8746-EB421823E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93" y="2133600"/>
                <a:ext cx="11065566" cy="4258057"/>
              </a:xfrm>
              <a:prstGeom prst="rect">
                <a:avLst/>
              </a:prstGeom>
              <a:blipFill>
                <a:blip r:embed="rId2"/>
                <a:stretch>
                  <a:fillRect l="-716" t="-1144" r="-331" b="-5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Motivation and Background</a:t>
            </a:r>
          </a:p>
        </p:txBody>
      </p:sp>
      <p:pic>
        <p:nvPicPr>
          <p:cNvPr id="4" name="Content Placeholder 7" descr="Example 1 at 1 loop">
            <a:extLst>
              <a:ext uri="{FF2B5EF4-FFF2-40B4-BE49-F238E27FC236}">
                <a16:creationId xmlns:a16="http://schemas.microsoft.com/office/drawing/2014/main" id="{1CFD3EE9-3BF5-4F09-85E0-F9633CC2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01" y="4876284"/>
            <a:ext cx="2308179" cy="1415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321FC7-C7E5-4A97-B57A-1A6BF0D39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4701" y="2468148"/>
            <a:ext cx="2308179" cy="1415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DC0D37-158A-45EA-BCF0-C0FFEA14A5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024" y="2043896"/>
                <a:ext cx="8704096" cy="209272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Example 1: Quark Scattering by color singlet gauge field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Double log contribution to Dirac FF at all orders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in leading order of small </a:t>
                </a:r>
                <a:r>
                  <a:rPr lang="en-US" sz="1800" dirty="0"/>
                  <a:t>mass approximation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CA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CA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Pauli FF for sub-leading order in mass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CA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8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CA" sz="18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CA" sz="1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dirty="0"/>
                  <a:t> was not considered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Important for 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pair production at future electron positron collider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ADC0D37-158A-45EA-BCF0-C0FFEA14A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4" y="2043896"/>
                <a:ext cx="8704096" cy="2092721"/>
              </a:xfrm>
              <a:prstGeom prst="rect">
                <a:avLst/>
              </a:prstGeom>
              <a:blipFill>
                <a:blip r:embed="rId4"/>
                <a:stretch>
                  <a:fillRect l="-910" t="-1744" b="-78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9051411-2C3F-44DE-9CD1-F9F4D69317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023" y="4352057"/>
                <a:ext cx="8704097" cy="209272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Example 2: Higgs production via quark mediated gluon fusion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top quark dominates (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) while bottom quark amplitude suppressed by (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With logarithmic enhancement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Sup>
                                  <m:sSubSupPr>
                                    <m:ctrlP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≈40</m:t>
                        </m:r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amplitude already calculated, focus now on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CA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9051411-2C3F-44DE-9CD1-F9F4D6931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3" y="4352057"/>
                <a:ext cx="8704097" cy="2092721"/>
              </a:xfrm>
              <a:prstGeom prst="rect">
                <a:avLst/>
              </a:prstGeom>
              <a:blipFill>
                <a:blip r:embed="rId5"/>
                <a:stretch>
                  <a:fillRect l="-910" t="-20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Origin of the double logs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>
            <a:normAutofit/>
          </a:bodyPr>
          <a:lstStyle/>
          <a:p>
            <a:r>
              <a:rPr lang="en-US" sz="3200" dirty="0"/>
              <a:t>Sudakov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228635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Gauge boson(s)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Eikonal fermion and soft gauge boson propagators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Not mass-suppressed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Exponentiate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>
            <a:normAutofit/>
          </a:bodyPr>
          <a:lstStyle/>
          <a:p>
            <a:r>
              <a:rPr lang="en-US" sz="3200" dirty="0"/>
              <a:t>Non-Sudakov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228635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Fermion(s) exchange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Soft fermion and eikonal gauge boson propagators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Mass-suppressed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Requires systematic Evaluation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299C01-2E82-44A8-B76F-4AD64FD39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269" y="5037939"/>
            <a:ext cx="2226589" cy="13560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D01BB-8AF9-49E8-A04D-EA890371E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8143" y="5036007"/>
            <a:ext cx="2191593" cy="13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Higgs Production via Gluon 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280160" y="2235708"/>
                <a:ext cx="9628632" cy="415595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Higgs production via gluon fusion process must have loops [3]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  <m:sSubSup>
                          <m:sSub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400" b="0" i="0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Top loop dominates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𝑔𝑔𝐻</m:t>
                            </m:r>
                          </m:sub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b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Sup>
                              <m:sSub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but theoretical uncertainty comes from the bottom loop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b="0" dirty="0">
                    <a:ea typeface="Cambria Math" panose="02040503050406030204" pitchFamily="18" charset="0"/>
                  </a:rPr>
                  <a:t>Asymptotic series expansion of the FF: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nary>
                      <m:naryPr>
                        <m:chr m:val="∑"/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Sup>
                          <m:sSub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𝑔𝑔𝐻</m:t>
                            </m:r>
                          </m:sub>
                          <m:sup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r>
                  <a:rPr lang="en-US" sz="2400" dirty="0"/>
                  <a:t> with universal Sudakov factor for external gluons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4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280160" y="2235708"/>
                <a:ext cx="9628632" cy="4155950"/>
              </a:xfrm>
              <a:blipFill>
                <a:blip r:embed="rId2"/>
                <a:stretch>
                  <a:fillRect l="-823" t="-1173" r="-8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7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Higgs Production via Gluon 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12370" y="2235707"/>
                <a:ext cx="7617230" cy="415595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400" b="0" dirty="0">
                    <a:ea typeface="Cambria Math" panose="02040503050406030204" pitchFamily="18" charset="0"/>
                  </a:rPr>
                  <a:t>Leading coefficient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CA" sz="2400" b="0" dirty="0">
                    <a:ea typeface="Cambria Math" panose="02040503050406030204" pitchFamily="18" charset="0"/>
                  </a:rPr>
                  <a:t> </a:t>
                </a:r>
                <a:r>
                  <a:rPr lang="en-CA" sz="24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(sub-leading in mass)</a:t>
                </a:r>
                <a:r>
                  <a:rPr lang="en-CA" sz="2400" b="0" dirty="0">
                    <a:ea typeface="Cambria Math" panose="02040503050406030204" pitchFamily="18" charset="0"/>
                  </a:rPr>
                  <a:t> was calculated [2], attention now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3 groups of diagrams contribute at this order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Single soft quark exchange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Triple soft quark exchange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Non-factorizing diagrams with single soft quark exchange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On-shell conditions and double log variable: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b="0" i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12370" y="2235707"/>
                <a:ext cx="7617230" cy="4155950"/>
              </a:xfrm>
              <a:blipFill>
                <a:blip r:embed="rId2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B45A5F-9EE2-4093-8CF3-06669BF37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3295" y="2258455"/>
            <a:ext cx="2852339" cy="1176414"/>
          </a:xfr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04C3DB68-CBB1-49BD-B16B-4B9250332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94" y="3717035"/>
            <a:ext cx="2852341" cy="119329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6D2394C-9DF9-48CE-B9A8-4100C72C6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98" y="5198364"/>
            <a:ext cx="2856336" cy="11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Higgs Production: Single Soft Quark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/>
              <p:nvPr/>
            </p:nvSpPr>
            <p:spPr>
              <a:xfrm>
                <a:off x="612370" y="2254755"/>
                <a:ext cx="7668988" cy="4199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𝑔𝑔𝐻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b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nary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𝑔𝑔𝐻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08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08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Sudakov parameterization: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08000"/>
                  </a:lnSpc>
                  <a:buFont typeface="Arial" panose="020B0604020202020204" pitchFamily="34" charset="0"/>
                  <a:buChar char="•"/>
                </a:pPr>
                <a:r>
                  <a:rPr lang="en-CA" sz="2400" b="0" dirty="0">
                    <a:ea typeface="Cambria Math" panose="02040503050406030204" pitchFamily="18" charset="0"/>
                  </a:rPr>
                  <a:t>Approximations in soft quark limit 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CA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CA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b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/>
                      <m:sup>
                        <m: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CA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CA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CA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CA" sz="20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b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  <m:sup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CA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/>
                                  <m:sup>
                                    <m:r>
                                      <a:rPr lang="en-CA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p>
                        <m:r>
                          <a:rPr lang="en-CA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sz="2000" b="0" dirty="0"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≈−2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≈−2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≈2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≈2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mbria Math" panose="02040503050406030204" pitchFamily="18" charset="0"/>
                  </a:rPr>
                  <a:t>Additional mass factors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related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4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CA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and not the chirality flip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0" y="2254755"/>
                <a:ext cx="7668988" cy="4199098"/>
              </a:xfrm>
              <a:prstGeom prst="rect">
                <a:avLst/>
              </a:prstGeom>
              <a:blipFill>
                <a:blip r:embed="rId2"/>
                <a:stretch>
                  <a:fillRect l="-1033" b="-30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345D571D-BF97-4681-A25A-3B32CBBE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87" y="3359824"/>
            <a:ext cx="2668543" cy="19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Higgs Production: Single Soft Quark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/>
              <p:nvPr/>
            </p:nvSpPr>
            <p:spPr>
              <a:xfrm>
                <a:off x="612370" y="2016228"/>
                <a:ext cx="7668988" cy="4375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1-loop result: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𝑔𝑔𝐻</m:t>
                          </m:r>
                        </m:sub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1−4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𝑔𝑔𝐻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e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func>
                            </m:e>
                            <m:e/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𝑔𝑔𝐻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CA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  <m:func>
                                <m:func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sz="20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e>
                                    <m:sup>
                                      <m: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Resummation with the effective diagram:</a:t>
                </a:r>
              </a:p>
              <a:p>
                <a:pPr marL="800100" lvl="1" indent="-342900">
                  <a:spcBef>
                    <a:spcPts val="15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spcBef>
                    <a:spcPts val="15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𝑔𝑔𝐻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)=−4 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𝑔𝑔𝐻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endParaRPr lang="en-US" sz="2000" dirty="0"/>
              </a:p>
              <a:p>
                <a:pPr marL="800100" lvl="1" indent="-342900">
                  <a:spcBef>
                    <a:spcPts val="15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0" y="2016228"/>
                <a:ext cx="7668988" cy="4375429"/>
              </a:xfrm>
              <a:prstGeom prst="rect">
                <a:avLst/>
              </a:prstGeom>
              <a:blipFill>
                <a:blip r:embed="rId2"/>
                <a:stretch>
                  <a:fillRect l="-1033" t="-11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345D571D-BF97-4681-A25A-3B32CBBE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87" y="2085353"/>
            <a:ext cx="2668543" cy="1871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D9F7A7-2304-978C-CB02-AF1052A39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087" y="4519925"/>
            <a:ext cx="2668543" cy="18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Higgs Production: Triple Soft Quark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/>
              <p:nvPr/>
            </p:nvSpPr>
            <p:spPr>
              <a:xfrm>
                <a:off x="612370" y="2085353"/>
                <a:ext cx="7668988" cy="2680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Only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contributes: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𝑔𝑔𝐻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,3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342900" indent="-342900">
                  <a:spcBef>
                    <a:spcPts val="1500"/>
                  </a:spcBef>
                  <a:buFont typeface="Arial" panose="020B0604020202020204" pitchFamily="34" charset="0"/>
                  <a:buChar char="•"/>
                </a:pPr>
                <a:r>
                  <a:rPr lang="en-CA" sz="2400" dirty="0">
                    <a:ea typeface="Cambria Math" panose="02040503050406030204" pitchFamily="18" charset="0"/>
                  </a:rPr>
                  <a:t>Effective diagrams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𝑔𝑔𝐻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func>
                      <m:func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func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=6!</m:t>
                    </m:r>
                    <m:nary>
                      <m:nary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4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DF00AC-C9D3-475C-B72C-1F56F81D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0" y="2085353"/>
                <a:ext cx="7668988" cy="2680349"/>
              </a:xfrm>
              <a:prstGeom prst="rect">
                <a:avLst/>
              </a:prstGeom>
              <a:blipFill>
                <a:blip r:embed="rId2"/>
                <a:stretch>
                  <a:fillRect l="-10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45D571D-BF97-4681-A25A-3B32CBBE2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2513" y="2085353"/>
            <a:ext cx="3117117" cy="2584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67EE9A-6862-4AA2-58D3-7CF13FF76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370" y="5022599"/>
            <a:ext cx="3315883" cy="1369058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AB5993F-9750-8EEA-1D3D-37F2526F1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03" y="5028847"/>
            <a:ext cx="3302346" cy="136281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8434F7D-D063-BF39-8CAC-E4FBBFCF3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47" y="5022599"/>
            <a:ext cx="3315883" cy="13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3008</TotalTime>
  <Words>934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Educational subjects 16x9</vt:lpstr>
      <vt:lpstr>Higgs Boson Production via Bottom Quark mediated Gluon Fusion</vt:lpstr>
      <vt:lpstr>Motivation and Background</vt:lpstr>
      <vt:lpstr>Motivation and Background</vt:lpstr>
      <vt:lpstr>Origin of the double logs</vt:lpstr>
      <vt:lpstr>Higgs Production via Gluon Fusion</vt:lpstr>
      <vt:lpstr>Higgs Production via Gluon Fusion</vt:lpstr>
      <vt:lpstr>Higgs Production: Single Soft Quark Exchange</vt:lpstr>
      <vt:lpstr>Higgs Production: Single Soft Quark Exchange</vt:lpstr>
      <vt:lpstr>Higgs Production: Triple Soft Quark Exchange</vt:lpstr>
      <vt:lpstr>Higgs Production: Non-Factorizable</vt:lpstr>
      <vt:lpstr>Higgs Production : Complete NNLO Result</vt:lpstr>
      <vt:lpstr>Higgs Production: Complete NNLO Result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Meeting 1</dc:title>
  <dc:creator>Sneh Modi</dc:creator>
  <cp:lastModifiedBy>Sneh Modi</cp:lastModifiedBy>
  <cp:revision>4</cp:revision>
  <cp:lastPrinted>2023-02-17T06:25:48Z</cp:lastPrinted>
  <dcterms:created xsi:type="dcterms:W3CDTF">2020-12-03T04:33:20Z</dcterms:created>
  <dcterms:modified xsi:type="dcterms:W3CDTF">2023-02-17T06:53:21Z</dcterms:modified>
</cp:coreProperties>
</file>