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19" r:id="rId3"/>
    <p:sldId id="324" r:id="rId4"/>
    <p:sldId id="347" r:id="rId5"/>
    <p:sldId id="348" r:id="rId6"/>
    <p:sldId id="328" r:id="rId7"/>
    <p:sldId id="349" r:id="rId8"/>
    <p:sldId id="350" r:id="rId9"/>
    <p:sldId id="330" r:id="rId10"/>
    <p:sldId id="351" r:id="rId11"/>
    <p:sldId id="352" r:id="rId12"/>
    <p:sldId id="335" r:id="rId13"/>
    <p:sldId id="353" r:id="rId14"/>
    <p:sldId id="354" r:id="rId15"/>
    <p:sldId id="355" r:id="rId16"/>
    <p:sldId id="356" r:id="rId17"/>
    <p:sldId id="357" r:id="rId18"/>
    <p:sldId id="358" r:id="rId19"/>
    <p:sldId id="337" r:id="rId20"/>
    <p:sldId id="340" r:id="rId21"/>
    <p:sldId id="363" r:id="rId22"/>
    <p:sldId id="378" r:id="rId23"/>
    <p:sldId id="379" r:id="rId24"/>
    <p:sldId id="380" r:id="rId25"/>
    <p:sldId id="382" r:id="rId26"/>
    <p:sldId id="383" r:id="rId27"/>
    <p:sldId id="381" r:id="rId28"/>
    <p:sldId id="364" r:id="rId29"/>
    <p:sldId id="365" r:id="rId30"/>
    <p:sldId id="366" r:id="rId31"/>
    <p:sldId id="367" r:id="rId32"/>
    <p:sldId id="368" r:id="rId33"/>
    <p:sldId id="343" r:id="rId34"/>
    <p:sldId id="369" r:id="rId35"/>
    <p:sldId id="370" r:id="rId36"/>
    <p:sldId id="371" r:id="rId37"/>
    <p:sldId id="372" r:id="rId38"/>
    <p:sldId id="345" r:id="rId39"/>
    <p:sldId id="346" r:id="rId40"/>
    <p:sldId id="373" r:id="rId41"/>
    <p:sldId id="374" r:id="rId42"/>
    <p:sldId id="375" r:id="rId43"/>
    <p:sldId id="323" r:id="rId44"/>
    <p:sldId id="318" r:id="rId45"/>
    <p:sldId id="344" r:id="rId46"/>
    <p:sldId id="376" r:id="rId47"/>
    <p:sldId id="377" r:id="rId4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1116"/>
    <a:srgbClr val="ED1D23"/>
    <a:srgbClr val="F79C51"/>
    <a:srgbClr val="FA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00"/>
    <p:restoredTop sz="96405"/>
  </p:normalViewPr>
  <p:slideViewPr>
    <p:cSldViewPr snapToGrid="0">
      <p:cViewPr varScale="1">
        <p:scale>
          <a:sx n="117" d="100"/>
          <a:sy n="117" d="100"/>
        </p:scale>
        <p:origin x="184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4EEBA12-4A8A-E2D7-E13C-C5D87B1005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E03FD0F-220F-7ED5-4033-A261C7E951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F2AFC-A164-E045-8F6D-A7465E172A0A}" type="datetimeFigureOut">
              <a:rPr kumimoji="1" lang="zh-TW" altLang="en-US" smtClean="0"/>
              <a:t>2023/2/18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F8C5BC9-9834-7CC9-37F6-F6691A17C1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28B6301-DF30-5B36-C80E-CD7246C733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F2B8E-C578-5644-9955-0F1F81EEDBF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519583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21:51.545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0 1 16383,'0'0'0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00:39:41.903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1 215 16383,'54'0'0,"12"-4"0,12-5 0,11-5 0,2-7 0,1-1 0,-5 2 0,-7 2 0,-10 3 0,-5 0 0,-2-1 0,-3 1 0,-6 2 0,-12 5 0,-11 3 0,-9 3 0,3 2 0,-11-2 0,1-1 0,-10 1 0,-1-3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41:12.942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4910 328 16383,'-22'-24'0,"-5"-1"0,-13-6 0,-5-1 0,-7-2 0,-2-4 0,0 4 0,1 5 0,4 7 0,4 9 0,0 3 0,1 3 0,0 2 0,0-4 0,3 3 0,4 0 0,3 4 0,-1 2 0,-3 0 0,0 0 0,-3 0 0,-1 0 0,-3 0 0,-8 0 0,-6 0 0,-11 0 0,-14 0 0,-9 0 0,-6 0 0,1 0 0,7 0 0,5 0 0,5 0 0,5 0 0,-3 0 0,7 0 0,3 0 0,6 0 0,9 0 0,3 0 0,-2 0 0,-5 0 0,-6 0 0,-9 0 0,-2 0 0,0 0 0,5 0 0,4 0 0,1 0 0,1 0 0,1 0 0,7 0 0,4 0 0,4 0 0,3 0 0,5 0 0,3 0 0,3 2 0,1 0 0,-1 0 0,-1 3 0,0-2 0,-3 0 0,-2 2 0,-3-2 0,-4 0 0,-1 0 0,-1-3 0,3 0 0,1 0 0,3 0 0,5 0 0,3 0 0,2 0 0,2 0 0,1 0 0,0 0 0,4 0 0,3 0 0,0 0 0,1 0 0,-4 0 0,-6 0 0,-3 0 0,-1 0 0,-1 0 0,-1 0 0,3 0 0,0 0 0,3 2 0,2 0 0,0 1 0,4 1 0,1-1 0,2-1 0,1-1 0,0-1 0,3 0 0,0 0 0,2 0 0,1 0 0,0 0 0,1 0 0,0 0 0,0 0 0,1 0 0,1 0 0,-1 0 0,2 0 0,-1 0 0,0 0 0,2 0 0,0 0 0,3 0 0,1 0 0,-1 0 0,1 0 0,0 0 0,0 0 0,0 0 0,0 0 0,-2 0 0,1 0 0,-1 0 0,0 0 0,1 0 0,0 0 0,0 0 0,0 0 0,1 0 0,1-1 0,1-1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41:15.042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673 280 16383,'-6'-27'0,"-1"-2"0,-3 7 0,0-3 0,0-1 0,-1 1 0,0 0 0,-1 4 0,2 4 0,3 3 0,-1 1 0,2 2 0,0 0 0,0 3 0,0 4 0,0 2 0,1 2 0,-1 0 0,2 0 0,-2 0 0,0 0 0,1 1 0,0 2 0,0 4 0,0 4 0,-2 4 0,-1 2 0,-1 1 0,0 0 0,0 0 0,-1-1 0,-1 0 0,-1-1 0,1-3 0,2 0 0,-2-2 0,-1 1 0,-1 0 0,-2-2 0,2-2 0,1 0 0,2-1 0,1 1 0,0-2 0,0-2 0,0-1 0,1-1 0,2 0 0,1-2 0,-1 0 0,1 0 0,-1 0 0,1 0 0,0 0 0,-2 0 0,0 0 0,-2 0 0,1-2 0,0-3 0,-3-1 0,-2-1 0,-5 2 0,-2-1 0,-5 2 0,-4-1 0,2 3 0,4 2 0,7 0 0,10 0 0,2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41:17.560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4806 67 16383,'-36'0'0,"-13"0"0,-16 0 0,-19 0 0,-10-4 0,-4 0 0,1-3 0,5-4 0,7 3 0,9-2 0,9 3 0,3 4 0,2 2 0,-3 1 0,1 0 0,-4 0 0,-3 0 0,-5 0 0,-9 0 0,-1 0 0,-6 0 0,5-3 0,4 0 0,6 0 0,1 0 0,0 3 0,-3 0 0,-5 0 0,-2 0 0,-7 0 0,-5 0 0,47 0 0,-2 0 0,-3 0 0,0 0 0,-2 0 0,-1 0 0,0 0 0,0 0 0,2 0 0,2 0 0,2 0 0,1 0 0,-41 0 0,12 0 0,1 0 0,1 0 0,-3 0 0,-10 0 0,-1 0 0,43 0 0,-1 0 0,0 0 0,1 0 0,-44 0 0,2 3 0,10 4 0,7 3 0,10 4 0,11 1 0,9 3 0,9 2 0,5 0 0,6-1 0,1 1 0,-1-1 0,0 0 0,-3 1 0,-2 0 0,1 0 0,4 2 0,3 1 0,3-1 0,1-1 0,2-5 0,2 0 0,1-4 0,1-4 0,2-2 0,3-3 0,4-2 0,1-1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46:39.188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292 1 16383,'-8'35'0,"-3"4"0,-6 9 0,-2 3 0,-6 8 0,3 2 0,-3 6 0,0 5 0,1 1 0,-4 5 0,5-5 0,1-7 0,3-6 0,7-6 0,4 1 0,5 0 0,3-1 0,0 1 0,0 5 0,7 1 0,5 0 0,7 4 0,7-3 0,4 4 0,5 1 0,-1-9 0,-3-7 0,-3-9 0,-4-8 0,-1-1 0,-2-5 0,-4-3 0,-2-2 0,-6-5 0,-5-5 0,-1-4 0,-3-4 0,0-1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46:53.304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0 0 16383,'38'54'0,"0"1"0,1 9 0,-3 8 0,-1 12 0,-7 6 0,-4 2 0,-8-2 0,-8-5 0,-4-2 0,-4-11 0,0-5 0,0-10 0,0-7 0,0 1 0,0-5 0,0 3 0,-1 2 0,-3 0 0,-4 0 0,-3-3 0,-3-2 0,2-6 0,0-1 0,0-7 0,1-5 0,1-4 0,0-3 0,2-3 0,0-3 0,2-4 0,0-2 0,-2 1 0,1 1 0,-1 1 0,0 0 0,0-2 0,1-1 0,1-3 0,2-2 0,2-2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48:38.955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292 1 16383,'-8'35'0,"-3"4"0,-6 9 0,-2 3 0,-6 8 0,3 2 0,-3 6 0,0 5 0,1 1 0,-4 5 0,5-5 0,1-7 0,3-6 0,7-6 0,4 1 0,5 0 0,3-1 0,0 1 0,0 5 0,7 1 0,5 0 0,7 4 0,7-3 0,4 4 0,5 1 0,-1-9 0,-3-7 0,-3-9 0,-4-8 0,-1-1 0,-2-5 0,-4-3 0,-2-2 0,-6-5 0,-5-5 0,-1-4 0,-3-4 0,0-1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48:38.956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0 0 16383,'38'54'0,"0"1"0,1 9 0,-3 8 0,-1 12 0,-7 6 0,-4 2 0,-8-2 0,-8-5 0,-4-2 0,-4-11 0,0-5 0,0-10 0,0-7 0,0 1 0,0-5 0,0 3 0,-1 2 0,-3 0 0,-4 0 0,-3-3 0,-3-2 0,2-6 0,0-1 0,0-7 0,1-5 0,1-4 0,0-3 0,2-3 0,0-3 0,2-4 0,0-2 0,-2 1 0,1 1 0,-1 1 0,0 0 0,0-2 0,1-1 0,1-3 0,2-2 0,2-2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49:25.595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292 1 16383,'-8'35'0,"-3"4"0,-6 9 0,-2 3 0,-6 8 0,3 2 0,-3 6 0,0 5 0,1 1 0,-4 5 0,5-5 0,1-7 0,3-6 0,7-6 0,4 1 0,5 0 0,3-1 0,0 1 0,0 5 0,7 1 0,5 0 0,7 4 0,7-3 0,4 4 0,5 1 0,-1-9 0,-3-7 0,-3-9 0,-4-8 0,-1-1 0,-2-5 0,-4-3 0,-2-2 0,-6-5 0,-5-5 0,-1-4 0,-3-4 0,0-1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49:25.596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0 0 16383,'38'54'0,"0"1"0,1 9 0,-3 8 0,-1 12 0,-7 6 0,-4 2 0,-8-2 0,-8-5 0,-4-2 0,-4-11 0,0-5 0,0-10 0,0-7 0,0 1 0,0-5 0,0 3 0,-1 2 0,-3 0 0,-4 0 0,-3-3 0,-3-2 0,2-6 0,0-1 0,0-7 0,1-5 0,1-4 0,0-3 0,2-3 0,0-3 0,2-4 0,0-2 0,-2 1 0,1 1 0,-1 1 0,0 0 0,0-2 0,1-1 0,1-3 0,2-2 0,2-2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41:41.441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1 633 16383,'8'-37'0,"1"2"0,4 7 0,3 0 0,1-1 0,5 2 0,5-3 0,8 2 0,3 1 0,4-2 0,1 3 0,-2-1 0,3-1 0,-3 3 0,-2-3 0,2 1 0,-4 5 0,0 1 0,-1 5 0,-3 1 0,-3-1 0,0 2 0,-2-1 0,0 3 0,-1-1 0,0 4 0,1 1 0,-1 2 0,1 2 0,1 1 0,2 3 0,6 0 0,4 0 0,3 0 0,5 0 0,4 0 0,5 0 0,6 6 0,5 4 0,0 3 0,-3 4 0,-3-3 0,-4 3 0,-6 0 0,-1 2 0,-4 1 0,0 0 0,0 1 0,-3-1 0,0 1 0,-2 1 0,2 2 0,4 0 0,-1 0 0,3 2 0,0 4 0,0 1 0,-4 2 0,-3 1 0,-2 0 0,-2 1 0,1 1 0,-3-1 0,-1-4 0,-2-2 0,-3-2 0,3 0 0,1 0 0,3 1 0,4 1 0,6-2 0,9 1 0,7-1 0,9 5 0,2 0 0,6 1 0,4-4 0,3-3 0,2-3 0,0-3 0,-4-2 0,-2-3 0,-3-3 0,-1-2 0,3-1 0,1-3 0,2 0 0,1-3 0,1-1 0,1-2 0,-3 0 0,-6 0 0,-10 0 0,-8 0 0,-4 0 0,-7 0 0,-3 0 0,-6-3 0,-4-2 0,-1-5 0,0-2 0,-1-3 0,4-1 0,-2 0 0,2-3 0,0 2 0,-1-2 0,1-1 0,-3 0 0,1-4 0,0-2 0,2-1 0,2-2 0,1-2 0,1-2 0,-2-3 0,1 0 0,-3 1 0,-2 1 0,-3 3 0,-6 3 0,-2 4 0,-6 6 0,-2 5 0,-5 6 0,-6 2 0,-3 4 0,-22 4 0,5-3 0,-17 4 0,10-4 0,-2 1 0,-2 2 0,-3-1 0,-7 3 0,-5 0 0,-14 3 0,-9 2 0,-12 3 0,-7 3 0,0-1 0,7 0 0,14-4 0,16 0 0,14 0 0,9-1 0,6-1 0,5-1 0,-2-2 0,6-2 0,-2-2 0,3-2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14:05.010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0 0 16383,'0'0'0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41:41.442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233 0 16383,'0'18'0,"-2"-2"0,-2-2 0,-3 1 0,-1 1 0,-1 1 0,1 1 0,-2 0 0,1 3 0,0 4 0,1 4 0,-2 4 0,-2 0 0,-1 3 0,1 0 0,0 0 0,1-5 0,0-6 0,2-1 0,1-2 0,0-1 0,-1 1 0,1-5 0,1 1 0,1 0 0,2-2 0,-3 0 0,4-8 0,-3 1 0,5-8 0,0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35:11.703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1 633 16383,'8'-37'0,"1"2"0,4 7 0,3 0 0,1-1 0,5 2 0,5-3 0,8 2 0,3 1 0,4-2 0,1 3 0,-2-1 0,3-1 0,-3 3 0,-2-3 0,2 1 0,-4 5 0,0 1 0,-1 5 0,-3 1 0,-3-1 0,0 2 0,-2-1 0,0 3 0,-1-1 0,0 4 0,1 1 0,-1 2 0,1 2 0,1 1 0,2 3 0,6 0 0,4 0 0,3 0 0,5 0 0,4 0 0,5 0 0,6 6 0,5 4 0,0 3 0,-3 4 0,-3-3 0,-4 3 0,-6 0 0,-1 2 0,-4 1 0,0 0 0,0 1 0,-3-1 0,0 1 0,-2 1 0,2 2 0,4 0 0,-1 0 0,3 2 0,0 4 0,0 1 0,-4 2 0,-3 1 0,-2 0 0,-2 1 0,1 1 0,-3-1 0,-1-4 0,-2-2 0,-3-2 0,3 0 0,1 0 0,3 1 0,4 1 0,6-2 0,9 1 0,7-1 0,9 5 0,2 0 0,6 1 0,4-4 0,3-3 0,2-3 0,0-3 0,-4-2 0,-2-3 0,-3-3 0,-1-2 0,3-1 0,1-3 0,2 0 0,1-3 0,1-1 0,1-2 0,-3 0 0,-6 0 0,-10 0 0,-8 0 0,-4 0 0,-7 0 0,-3 0 0,-6-3 0,-4-2 0,-1-5 0,0-2 0,-1-3 0,4-1 0,-2 0 0,2-3 0,0 2 0,-1-2 0,1-1 0,-3 0 0,1-4 0,0-2 0,2-1 0,2-2 0,1-2 0,1-2 0,-2-3 0,1 0 0,-3 1 0,-2 1 0,-3 3 0,-6 3 0,-2 4 0,-6 6 0,-2 5 0,-5 6 0,-6 2 0,-3 4 0,-22 4 0,5-3 0,-17 4 0,10-4 0,-2 1 0,-2 2 0,-3-1 0,-7 3 0,-5 0 0,-14 3 0,-9 2 0,-12 3 0,-7 3 0,0-1 0,7 0 0,14-4 0,16 0 0,14 0 0,9-1 0,6-1 0,5-1 0,-2-2 0,6-2 0,-2-2 0,3-2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35:13.703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233 0 16383,'0'18'0,"-2"-2"0,-2-2 0,-3 1 0,-1 1 0,-1 1 0,1 1 0,-2 0 0,1 3 0,0 4 0,1 4 0,-2 4 0,-2 0 0,-1 3 0,1 0 0,0 0 0,1-5 0,0-6 0,2-1 0,1-2 0,0-1 0,-1 1 0,1-5 0,1 1 0,1 0 0,2-2 0,-3 0 0,4-8 0,-3 1 0,5-8 0,0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41:41.441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1 633 16383,'8'-37'0,"1"2"0,4 7 0,3 0 0,1-1 0,5 2 0,5-3 0,8 2 0,3 1 0,4-2 0,1 3 0,-2-1 0,3-1 0,-3 3 0,-2-3 0,2 1 0,-4 5 0,0 1 0,-1 5 0,-3 1 0,-3-1 0,0 2 0,-2-1 0,0 3 0,-1-1 0,0 4 0,1 1 0,-1 2 0,1 2 0,1 1 0,2 3 0,6 0 0,4 0 0,3 0 0,5 0 0,4 0 0,5 0 0,6 6 0,5 4 0,0 3 0,-3 4 0,-3-3 0,-4 3 0,-6 0 0,-1 2 0,-4 1 0,0 0 0,0 1 0,-3-1 0,0 1 0,-2 1 0,2 2 0,4 0 0,-1 0 0,3 2 0,0 4 0,0 1 0,-4 2 0,-3 1 0,-2 0 0,-2 1 0,1 1 0,-3-1 0,-1-4 0,-2-2 0,-3-2 0,3 0 0,1 0 0,3 1 0,4 1 0,6-2 0,9 1 0,7-1 0,9 5 0,2 0 0,6 1 0,4-4 0,3-3 0,2-3 0,0-3 0,-4-2 0,-2-3 0,-3-3 0,-1-2 0,3-1 0,1-3 0,2 0 0,1-3 0,1-1 0,1-2 0,-3 0 0,-6 0 0,-10 0 0,-8 0 0,-4 0 0,-7 0 0,-3 0 0,-6-3 0,-4-2 0,-1-5 0,0-2 0,-1-3 0,4-1 0,-2 0 0,2-3 0,0 2 0,-1-2 0,1-1 0,-3 0 0,1-4 0,0-2 0,2-1 0,2-2 0,1-2 0,1-2 0,-2-3 0,1 0 0,-3 1 0,-2 1 0,-3 3 0,-6 3 0,-2 4 0,-6 6 0,-2 5 0,-5 6 0,-6 2 0,-3 4 0,-22 4 0,5-3 0,-17 4 0,10-4 0,-2 1 0,-2 2 0,-3-1 0,-7 3 0,-5 0 0,-14 3 0,-9 2 0,-12 3 0,-7 3 0,0-1 0,7 0 0,14-4 0,16 0 0,14 0 0,9-1 0,6-1 0,5-1 0,-2-2 0,6-2 0,-2-2 0,3-2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41:41.442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233 0 16383,'0'18'0,"-2"-2"0,-2-2 0,-3 1 0,-1 1 0,-1 1 0,1 1 0,-2 0 0,1 3 0,0 4 0,1 4 0,-2 4 0,-2 0 0,-1 3 0,1 0 0,0 0 0,1-5 0,0-6 0,2-1 0,1-2 0,0-1 0,-1 1 0,1-5 0,1 1 0,1 0 0,2-2 0,-3 0 0,4-8 0,-3 1 0,5-8 0,0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42:02.691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0 0 16383,'0'20'0,"0"-3"0,0-2 0,0-2 0,1 0 0,1 2 0,2 0 0,2 2 0,2 1 0,0 0 0,0-1 0,-1 1 0,-1-2 0,-1-1 0,-1-2 0,0-3 0,-1-2 0,1-1 0,-2-5 0,3 4 0,-2-4 0,2 1 0,0 0 0,2 0 0,0 1 0,1 1 0,0 0 0,1 0 0,1 0 0,2 1 0,0-1 0,-2-1 0,0-1 0,-1-1 0,-1 0 0,3 0 0,0 0 0,0-1 0,0-1 0,1 0 0,0 0 0,0 1 0,-1 1 0,-1 0 0,-1-1 0,-1 0 0,-1-1 0,-1 0 0,0 0 0,-1 0 0,1 0 0,-1-2 0,0 0 0,1-2 0,-2-1 0,3 0 0,-1 0 0,0 0 0,1 0 0,1-2 0,-1 0 0,1 0 0,-1 1 0,0 0 0,1 1 0,0-1 0,0-1 0,0 0 0,1-1 0,0 0 0,0 1 0,-1-1 0,-1 0 0,-1 1 0,0 0 0,-1-1 0,1 1 0,-1-2 0,0 1 0,0 0 0,-1 0 0,-2 1 0,1-1 0,0 1 0,0 0 0,1-1 0,-2 1 0,-1 0 0,0-1 0,1 2 0,0 0 0,2-1 0,1 1 0,-1-1 0,0 0 0,0 1 0,0 0 0,0 0 0,0 1 0,-1-1 0,-1 1 0,1 0 0,-1 0 0,1 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35:11.703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1 633 16383,'8'-37'0,"1"2"0,4 7 0,3 0 0,1-1 0,5 2 0,5-3 0,8 2 0,3 1 0,4-2 0,1 3 0,-2-1 0,3-1 0,-3 3 0,-2-3 0,2 1 0,-4 5 0,0 1 0,-1 5 0,-3 1 0,-3-1 0,0 2 0,-2-1 0,0 3 0,-1-1 0,0 4 0,1 1 0,-1 2 0,1 2 0,1 1 0,2 3 0,6 0 0,4 0 0,3 0 0,5 0 0,4 0 0,5 0 0,6 6 0,5 4 0,0 3 0,-3 4 0,-3-3 0,-4 3 0,-6 0 0,-1 2 0,-4 1 0,0 0 0,0 1 0,-3-1 0,0 1 0,-2 1 0,2 2 0,4 0 0,-1 0 0,3 2 0,0 4 0,0 1 0,-4 2 0,-3 1 0,-2 0 0,-2 1 0,1 1 0,-3-1 0,-1-4 0,-2-2 0,-3-2 0,3 0 0,1 0 0,3 1 0,4 1 0,6-2 0,9 1 0,7-1 0,9 5 0,2 0 0,6 1 0,4-4 0,3-3 0,2-3 0,0-3 0,-4-2 0,-2-3 0,-3-3 0,-1-2 0,3-1 0,1-3 0,2 0 0,1-3 0,1-1 0,1-2 0,-3 0 0,-6 0 0,-10 0 0,-8 0 0,-4 0 0,-7 0 0,-3 0 0,-6-3 0,-4-2 0,-1-5 0,0-2 0,-1-3 0,4-1 0,-2 0 0,2-3 0,0 2 0,-1-2 0,1-1 0,-3 0 0,1-4 0,0-2 0,2-1 0,2-2 0,1-2 0,1-2 0,-2-3 0,1 0 0,-3 1 0,-2 1 0,-3 3 0,-6 3 0,-2 4 0,-6 6 0,-2 5 0,-5 6 0,-6 2 0,-3 4 0,-22 4 0,5-3 0,-17 4 0,10-4 0,-2 1 0,-2 2 0,-3-1 0,-7 3 0,-5 0 0,-14 3 0,-9 2 0,-12 3 0,-7 3 0,0-1 0,7 0 0,14-4 0,16 0 0,14 0 0,9-1 0,6-1 0,5-1 0,-2-2 0,6-2 0,-2-2 0,3-2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35:13.703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233 0 16383,'0'18'0,"-2"-2"0,-2-2 0,-3 1 0,-1 1 0,-1 1 0,1 1 0,-2 0 0,1 3 0,0 4 0,1 4 0,-2 4 0,-2 0 0,-1 3 0,1 0 0,0 0 0,1-5 0,0-6 0,2-1 0,1-2 0,0-1 0,-1 1 0,1-5 0,1 1 0,1 0 0,2-2 0,-3 0 0,4-8 0,-3 1 0,5-8 0,0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41:41.441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1 633 16383,'8'-37'0,"1"2"0,4 7 0,3 0 0,1-1 0,5 2 0,5-3 0,8 2 0,3 1 0,4-2 0,1 3 0,-2-1 0,3-1 0,-3 3 0,-2-3 0,2 1 0,-4 5 0,0 1 0,-1 5 0,-3 1 0,-3-1 0,0 2 0,-2-1 0,0 3 0,-1-1 0,0 4 0,1 1 0,-1 2 0,1 2 0,1 1 0,2 3 0,6 0 0,4 0 0,3 0 0,5 0 0,4 0 0,5 0 0,6 6 0,5 4 0,0 3 0,-3 4 0,-3-3 0,-4 3 0,-6 0 0,-1 2 0,-4 1 0,0 0 0,0 1 0,-3-1 0,0 1 0,-2 1 0,2 2 0,4 0 0,-1 0 0,3 2 0,0 4 0,0 1 0,-4 2 0,-3 1 0,-2 0 0,-2 1 0,1 1 0,-3-1 0,-1-4 0,-2-2 0,-3-2 0,3 0 0,1 0 0,3 1 0,4 1 0,6-2 0,9 1 0,7-1 0,9 5 0,2 0 0,6 1 0,4-4 0,3-3 0,2-3 0,0-3 0,-4-2 0,-2-3 0,-3-3 0,-1-2 0,3-1 0,1-3 0,2 0 0,1-3 0,1-1 0,1-2 0,-3 0 0,-6 0 0,-10 0 0,-8 0 0,-4 0 0,-7 0 0,-3 0 0,-6-3 0,-4-2 0,-1-5 0,0-2 0,-1-3 0,4-1 0,-2 0 0,2-3 0,0 2 0,-1-2 0,1-1 0,-3 0 0,1-4 0,0-2 0,2-1 0,2-2 0,1-2 0,1-2 0,-2-3 0,1 0 0,-3 1 0,-2 1 0,-3 3 0,-6 3 0,-2 4 0,-6 6 0,-2 5 0,-5 6 0,-6 2 0,-3 4 0,-22 4 0,5-3 0,-17 4 0,10-4 0,-2 1 0,-2 2 0,-3-1 0,-7 3 0,-5 0 0,-14 3 0,-9 2 0,-12 3 0,-7 3 0,0-1 0,7 0 0,14-4 0,16 0 0,14 0 0,9-1 0,6-1 0,5-1 0,-2-2 0,6-2 0,-2-2 0,3-2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41:41.442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233 0 16383,'0'18'0,"-2"-2"0,-2-2 0,-3 1 0,-1 1 0,-1 1 0,1 1 0,-2 0 0,1 3 0,0 4 0,1 4 0,-2 4 0,-2 0 0,-1 3 0,1 0 0,0 0 0,1-5 0,0-6 0,2-1 0,1-2 0,0-1 0,-1 1 0,1-5 0,1 1 0,1 0 0,2-2 0,-3 0 0,4-8 0,-3 1 0,5-8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00:42:29.214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0 0 16383,'0'0'0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42:02.691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0 0 16383,'0'20'0,"0"-3"0,0-2 0,0-2 0,1 0 0,1 2 0,2 0 0,2 2 0,2 1 0,0 0 0,0-1 0,-1 1 0,-1-2 0,-1-1 0,-1-2 0,0-3 0,-1-2 0,1-1 0,-2-5 0,3 4 0,-2-4 0,2 1 0,0 0 0,2 0 0,0 1 0,1 1 0,0 0 0,1 0 0,1 0 0,2 1 0,0-1 0,-2-1 0,0-1 0,-1-1 0,-1 0 0,3 0 0,0 0 0,0-1 0,0-1 0,1 0 0,0 0 0,0 1 0,-1 1 0,-1 0 0,-1-1 0,-1 0 0,-1-1 0,-1 0 0,0 0 0,-1 0 0,1 0 0,-1-2 0,0 0 0,1-2 0,-2-1 0,3 0 0,-1 0 0,0 0 0,1 0 0,1-2 0,-1 0 0,1 0 0,-1 1 0,0 0 0,1 1 0,0-1 0,0-1 0,0 0 0,1-1 0,0 0 0,0 1 0,-1-1 0,-1 0 0,-1 1 0,0 0 0,-1-1 0,1 1 0,-1-2 0,0 1 0,0 0 0,-1 0 0,-2 1 0,1-1 0,0 1 0,0 0 0,1-1 0,-2 1 0,-1 0 0,0-1 0,1 2 0,0 0 0,2-1 0,1 1 0,-1-1 0,0 0 0,0 1 0,0 0 0,0 0 0,0 1 0,-1-1 0,-1 1 0,1 0 0,-1 0 0,1 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42:25.507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6177 1478 16383,'-28'-5'0,"-1"-5"0,-3-1 0,-5-6 0,-5-6 0,-8-6 0,-1-7 0,-5-5 0,-11-5 0,-4-7 0,-11-5 0,41 28 0,0 0 0,0 0 0,0 0 0,-2 2 0,0 1 0,-1-1 0,-1 0 0,-2 1 0,-1-1 0,-3 0 0,-1-1 0,-2-1 0,-1-1 0,-4 0 0,0-1 0,-2 1 0,-1 1 0,1 0 0,1 0 0,-1 1 0,2 1 0,2 1 0,1 0 0,1 1 0,0 0 0,2 2 0,1 2 0,2 2 0,1 0 0,-3-1 0,0 2 0,-1 3 0,-1 0 0,-4 1 0,-1 0 0,-5 1 0,-1 0 0,-3 2 0,0 1 0,-2-3 0,-1 1 0,-3-1 0,0 1 0,4 1 0,-1 1 0,1 2 0,1 1 0,2 2 0,0 0 0,0 1 0,0 0 0,-2 1 0,-2-1 0,1 0 0,-2-1 0,-5 1 0,-1 1 0,0 0 0,0 1 0,-2 0 0,1 1 0,-1 1 0,1 0 0,3 1 0,1 0 0,5 0 0,2 0 0,4 0 0,2 0 0,5 0 0,3 0 0,-40 0 0,3 0 0,6 0 0,-8 0 0,42 0 0,-1 0 0,-1 0 0,0 0 0,-2 0 0,0 0 0,2 0 0,1 0 0,-44 1 0,13 1 0,15 2 0,14 2 0,10 0 0,11-1 0,10-2 0,11-1 0,3-1 0,8-1 0,20 0 0,-5 0 0,19 4 0,-10 4 0,5 8 0,3 8 0,2 11 0,4 10 0,1 11 0,2 7 0,-5-6 0,-5-6 0,-5-11 0,-6-11 0,-4-6 0,-4-7 0,-6-7 0,-4-5 0,0-3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42:26.874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1 514 16383,'0'-47'0,"11"-5"0,10-6 0,14 1 0,10 6 0,-2 11 0,-4 7 0,-3 5 0,-6 5 0,-2 1 0,-3 4 0,-4 2 0,-2 2 0,-1 3 0,0 1 0,-2 1 0,-2 2 0,-4-1 0,-4 4 0,-2 0 0,-4 2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35:11.703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1 633 16383,'8'-37'0,"1"2"0,4 7 0,3 0 0,1-1 0,5 2 0,5-3 0,8 2 0,3 1 0,4-2 0,1 3 0,-2-1 0,3-1 0,-3 3 0,-2-3 0,2 1 0,-4 5 0,0 1 0,-1 5 0,-3 1 0,-3-1 0,0 2 0,-2-1 0,0 3 0,-1-1 0,0 4 0,1 1 0,-1 2 0,1 2 0,1 1 0,2 3 0,6 0 0,4 0 0,3 0 0,5 0 0,4 0 0,5 0 0,6 6 0,5 4 0,0 3 0,-3 4 0,-3-3 0,-4 3 0,-6 0 0,-1 2 0,-4 1 0,0 0 0,0 1 0,-3-1 0,0 1 0,-2 1 0,2 2 0,4 0 0,-1 0 0,3 2 0,0 4 0,0 1 0,-4 2 0,-3 1 0,-2 0 0,-2 1 0,1 1 0,-3-1 0,-1-4 0,-2-2 0,-3-2 0,3 0 0,1 0 0,3 1 0,4 1 0,6-2 0,9 1 0,7-1 0,9 5 0,2 0 0,6 1 0,4-4 0,3-3 0,2-3 0,0-3 0,-4-2 0,-2-3 0,-3-3 0,-1-2 0,3-1 0,1-3 0,2 0 0,1-3 0,1-1 0,1-2 0,-3 0 0,-6 0 0,-10 0 0,-8 0 0,-4 0 0,-7 0 0,-3 0 0,-6-3 0,-4-2 0,-1-5 0,0-2 0,-1-3 0,4-1 0,-2 0 0,2-3 0,0 2 0,-1-2 0,1-1 0,-3 0 0,1-4 0,0-2 0,2-1 0,2-2 0,1-2 0,1-2 0,-2-3 0,1 0 0,-3 1 0,-2 1 0,-3 3 0,-6 3 0,-2 4 0,-6 6 0,-2 5 0,-5 6 0,-6 2 0,-3 4 0,-22 4 0,5-3 0,-17 4 0,10-4 0,-2 1 0,-2 2 0,-3-1 0,-7 3 0,-5 0 0,-14 3 0,-9 2 0,-12 3 0,-7 3 0,0-1 0,7 0 0,14-4 0,16 0 0,14 0 0,9-1 0,6-1 0,5-1 0,-2-2 0,6-2 0,-2-2 0,3-2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35:13.703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233 0 16383,'0'18'0,"-2"-2"0,-2-2 0,-3 1 0,-1 1 0,-1 1 0,1 1 0,-2 0 0,1 3 0,0 4 0,1 4 0,-2 4 0,-2 0 0,-1 3 0,1 0 0,0 0 0,1-5 0,0-6 0,2-1 0,1-2 0,0-1 0,-1 1 0,1-5 0,1 1 0,1 0 0,2-2 0,-3 0 0,4-8 0,-3 1 0,5-8 0,0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41:41.441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1 633 16383,'8'-37'0,"1"2"0,4 7 0,3 0 0,1-1 0,5 2 0,5-3 0,8 2 0,3 1 0,4-2 0,1 3 0,-2-1 0,3-1 0,-3 3 0,-2-3 0,2 1 0,-4 5 0,0 1 0,-1 5 0,-3 1 0,-3-1 0,0 2 0,-2-1 0,0 3 0,-1-1 0,0 4 0,1 1 0,-1 2 0,1 2 0,1 1 0,2 3 0,6 0 0,4 0 0,3 0 0,5 0 0,4 0 0,5 0 0,6 6 0,5 4 0,0 3 0,-3 4 0,-3-3 0,-4 3 0,-6 0 0,-1 2 0,-4 1 0,0 0 0,0 1 0,-3-1 0,0 1 0,-2 1 0,2 2 0,4 0 0,-1 0 0,3 2 0,0 4 0,0 1 0,-4 2 0,-3 1 0,-2 0 0,-2 1 0,1 1 0,-3-1 0,-1-4 0,-2-2 0,-3-2 0,3 0 0,1 0 0,3 1 0,4 1 0,6-2 0,9 1 0,7-1 0,9 5 0,2 0 0,6 1 0,4-4 0,3-3 0,2-3 0,0-3 0,-4-2 0,-2-3 0,-3-3 0,-1-2 0,3-1 0,1-3 0,2 0 0,1-3 0,1-1 0,1-2 0,-3 0 0,-6 0 0,-10 0 0,-8 0 0,-4 0 0,-7 0 0,-3 0 0,-6-3 0,-4-2 0,-1-5 0,0-2 0,-1-3 0,4-1 0,-2 0 0,2-3 0,0 2 0,-1-2 0,1-1 0,-3 0 0,1-4 0,0-2 0,2-1 0,2-2 0,1-2 0,1-2 0,-2-3 0,1 0 0,-3 1 0,-2 1 0,-3 3 0,-6 3 0,-2 4 0,-6 6 0,-2 5 0,-5 6 0,-6 2 0,-3 4 0,-22 4 0,5-3 0,-17 4 0,10-4 0,-2 1 0,-2 2 0,-3-1 0,-7 3 0,-5 0 0,-14 3 0,-9 2 0,-12 3 0,-7 3 0,0-1 0,7 0 0,14-4 0,16 0 0,14 0 0,9-1 0,6-1 0,5-1 0,-2-2 0,6-2 0,-2-2 0,3-2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41:41.442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233 0 16383,'0'18'0,"-2"-2"0,-2-2 0,-3 1 0,-1 1 0,-1 1 0,1 1 0,-2 0 0,1 3 0,0 4 0,1 4 0,-2 4 0,-2 0 0,-1 3 0,1 0 0,0 0 0,1-5 0,0-6 0,2-1 0,1-2 0,0-1 0,-1 1 0,1-5 0,1 1 0,1 0 0,2-2 0,-3 0 0,4-8 0,-3 1 0,5-8 0,0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42:02.691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0 0 16383,'0'20'0,"0"-3"0,0-2 0,0-2 0,1 0 0,1 2 0,2 0 0,2 2 0,2 1 0,0 0 0,0-1 0,-1 1 0,-1-2 0,-1-1 0,-1-2 0,0-3 0,-1-2 0,1-1 0,-2-5 0,3 4 0,-2-4 0,2 1 0,0 0 0,2 0 0,0 1 0,1 1 0,0 0 0,1 0 0,1 0 0,2 1 0,0-1 0,-2-1 0,0-1 0,-1-1 0,-1 0 0,3 0 0,0 0 0,0-1 0,0-1 0,1 0 0,0 0 0,0 1 0,-1 1 0,-1 0 0,-1-1 0,-1 0 0,-1-1 0,-1 0 0,0 0 0,-1 0 0,1 0 0,-1-2 0,0 0 0,1-2 0,-2-1 0,3 0 0,-1 0 0,0 0 0,1 0 0,1-2 0,-1 0 0,1 0 0,-1 1 0,0 0 0,1 1 0,0-1 0,0-1 0,0 0 0,1-1 0,0 0 0,0 1 0,-1-1 0,-1 0 0,-1 1 0,0 0 0,-1-1 0,1 1 0,-1-2 0,0 1 0,0 0 0,-1 0 0,-2 1 0,1-1 0,0 1 0,0 0 0,1-1 0,-2 1 0,-1 0 0,0-1 0,1 2 0,0 0 0,2-1 0,1 1 0,-1-1 0,0 0 0,0 1 0,0 0 0,0 0 0,0 1 0,-1-1 0,-1 1 0,1 0 0,-1 0 0,1 2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42:14.707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8117 1 16383,'-54'18'0,"-7"7"0,-12 13 0,-9 2 0,37-19 0,-2 0 0,-2-1 0,-2 0 0,-1 0 0,-2 0 0,-2 1 0,-1-1 0,2-1 0,0-1 0,3-1 0,2 1 0,1-2 0,2 1 0,-40 16 0,1 4 0,1 0 0,-3-2 0,40-16 0,-1 1 0,0-2 0,-1 0 0,-2 1 0,-1-1 0,0 1 0,0 0 0,0-1 0,0 0 0,-2 1 0,0-1 0,0 1 0,0-1 0,-1 0 0,-2-1 0,0 0 0,-1 0 0,0 0 0,-1-1 0,-6 2 0,-2 0 0,-4 0 0,-1 0 0,-6 1 0,-2 0 0,-8 1 0,-2 0 0,3 0 0,-1-1 0,-1 0 0,1-2 0,1-1 0,0-2 0,6-1 0,0-1 0,-1 0 0,0 0 0,1 2 0,0 1 0,1 0 0,-2 0 0,1 0 0,-2-2 0,2-1 0,-1-1 0,-2-1 0,-1-1 0,0-1 0,0-1 0,0 0 0,0-1 0,1 0 0,1-2 0,3-1 0,1-1 0,2 0 0,0 0 0,-2-2 0,0 0 0,1 0 0,0 0 0,0 0 0,0 0 0,2 0 0,0 0 0,6 0 0,1 0 0,4 0 0,1 0 0,4 0 0,1 0 0,5 0 0,-1 0 0,2 0 0,0 0 0,1 0 0,1 0 0,-2 1 0,0 0 0,-2 1 0,1 0 0,-2 0 0,0 0 0,-2 0 0,0 0 0,3-2 0,0 0 0,3 0 0,0 0 0,-43 0 0,12 0 0,8 0 0,9 0 0,11 0 0,7 0 0,9 0 0,10 0 0,7 0 0,9 0 0,7 0 0,28 3 0,-7-2 0,20 2 0,-16-3 0,3 3 0,3 2 0,2 1 0,2 3 0,1-1 0,4 5 0,8 5 0,4 6 0,7 8 0,2 7 0,0 4 0,-1 2 0,-9-4 0,-5-2 0,-7-3 0,-8-3 0,-3-3 0,-6-5 0,-4-8 0,-5-7 0,-4-6 0,0-3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42:16.356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1 290 16383,'37'-8'0,"-3"-3"0,-2-5 0,-4-2 0,0-2 0,-3 1 0,0 2 0,0 1 0,-3 2 0,-1 1 0,-4 0 0,1 1 0,-2 1 0,-1 1 0,-2-1 0,-1-1 0,1 3 0,-2 1 0,1 1 0,-2 0 0,-1-2 0,-1 0 0,1 0 0,-1 3 0,-1 2 0,-1 3 0,-2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00:39:40.284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2103 0 16383,'-41'0'0,"-14"0"0,-12 0 0,-12 6 0,-1 11 0,4 11 0,2 6 0,3 6 0,-4 2 0,32-18 0,-1 2 0,-3 2 0,-2 2 0,-1 2 0,0 2 0,1-2 0,2 1 0,-33 26 0,13-4 0,16-9 0,6 2 0,3 0 0,0 2 0,0 3 0,0 4 0,0 2 0,-2 1 0,-2 3 0,1-2 0,4-2 0,4-6 0,5-5 0,6-4 0,3-7 0,7-5 0,4-7 0,1-3 0,7-9 0,-2-2 0,3-9 0,0-1 0,-4 0 0,3-3 0,-3-3 0,4-4 0,0-4 0,2-2 0,-2-2 0,1-1 0,-1 1 0,-2-12 0,2 5 0,-7-6 0,1 6 0,-3 1 0,1-2 0,0-1 0,0 1 0,2-1 0,1 0 0,2 3 0,0-2 0,-1 2 0,-1 1 0,-4-2 0,0 2 0,-3-1 0,1-1 0,-2-1 0,0-2 0,3-3 0,-1 1 0,2 0 0,2 3 0,1 4 0,4 6 0,1 8 0,3 4 0,-1 4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42:25.507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6177 1478 16383,'-28'-5'0,"-1"-5"0,-3-1 0,-5-6 0,-5-6 0,-8-6 0,-1-7 0,-5-5 0,-11-5 0,-4-7 0,-11-5 0,41 28 0,0 0 0,0 0 0,0 0 0,-2 2 0,0 1 0,-1-1 0,-1 0 0,-2 1 0,-1-1 0,-3 0 0,-1-1 0,-2-1 0,-1-1 0,-4 0 0,0-1 0,-2 1 0,-1 1 0,1 0 0,1 0 0,-1 1 0,2 1 0,2 1 0,1 0 0,1 1 0,0 0 0,2 2 0,1 2 0,2 2 0,1 0 0,-3-1 0,0 2 0,-1 3 0,-1 0 0,-4 1 0,-1 0 0,-5 1 0,-1 0 0,-3 2 0,0 1 0,-2-3 0,-1 1 0,-3-1 0,0 1 0,4 1 0,-1 1 0,1 2 0,1 1 0,2 2 0,0 0 0,0 1 0,0 0 0,-2 1 0,-2-1 0,1 0 0,-2-1 0,-5 1 0,-1 1 0,0 0 0,0 1 0,-2 0 0,1 1 0,-1 1 0,1 0 0,3 1 0,1 0 0,5 0 0,2 0 0,4 0 0,2 0 0,5 0 0,3 0 0,-40 0 0,3 0 0,6 0 0,-8 0 0,42 0 0,-1 0 0,-1 0 0,0 0 0,-2 0 0,0 0 0,2 0 0,1 0 0,-44 1 0,13 1 0,15 2 0,14 2 0,10 0 0,11-1 0,10-2 0,11-1 0,3-1 0,8-1 0,20 0 0,-5 0 0,19 4 0,-10 4 0,5 8 0,3 8 0,2 11 0,4 10 0,1 11 0,2 7 0,-5-6 0,-5-6 0,-5-11 0,-6-11 0,-4-6 0,-4-7 0,-6-7 0,-4-5 0,0-3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42:26.874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1 514 16383,'0'-47'0,"11"-5"0,10-6 0,14 1 0,10 6 0,-2 11 0,-4 7 0,-3 5 0,-6 5 0,-2 1 0,-3 4 0,-4 2 0,-2 2 0,-1 3 0,0 1 0,-2 1 0,-2 2 0,-4-1 0,-4 4 0,-2 0 0,-4 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35:11.703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1 633 16383,'8'-37'0,"1"2"0,4 7 0,3 0 0,1-1 0,5 2 0,5-3 0,8 2 0,3 1 0,4-2 0,1 3 0,-2-1 0,3-1 0,-3 3 0,-2-3 0,2 1 0,-4 5 0,0 1 0,-1 5 0,-3 1 0,-3-1 0,0 2 0,-2-1 0,0 3 0,-1-1 0,0 4 0,1 1 0,-1 2 0,1 2 0,1 1 0,2 3 0,6 0 0,4 0 0,3 0 0,5 0 0,4 0 0,5 0 0,6 6 0,5 4 0,0 3 0,-3 4 0,-3-3 0,-4 3 0,-6 0 0,-1 2 0,-4 1 0,0 0 0,0 1 0,-3-1 0,0 1 0,-2 1 0,2 2 0,4 0 0,-1 0 0,3 2 0,0 4 0,0 1 0,-4 2 0,-3 1 0,-2 0 0,-2 1 0,1 1 0,-3-1 0,-1-4 0,-2-2 0,-3-2 0,3 0 0,1 0 0,3 1 0,4 1 0,6-2 0,9 1 0,7-1 0,9 5 0,2 0 0,6 1 0,4-4 0,3-3 0,2-3 0,0-3 0,-4-2 0,-2-3 0,-3-3 0,-1-2 0,3-1 0,1-3 0,2 0 0,1-3 0,1-1 0,1-2 0,-3 0 0,-6 0 0,-10 0 0,-8 0 0,-4 0 0,-7 0 0,-3 0 0,-6-3 0,-4-2 0,-1-5 0,0-2 0,-1-3 0,4-1 0,-2 0 0,2-3 0,0 2 0,-1-2 0,1-1 0,-3 0 0,1-4 0,0-2 0,2-1 0,2-2 0,1-2 0,1-2 0,-2-3 0,1 0 0,-3 1 0,-2 1 0,-3 3 0,-6 3 0,-2 4 0,-6 6 0,-2 5 0,-5 6 0,-6 2 0,-3 4 0,-22 4 0,5-3 0,-17 4 0,10-4 0,-2 1 0,-2 2 0,-3-1 0,-7 3 0,-5 0 0,-14 3 0,-9 2 0,-12 3 0,-7 3 0,0-1 0,7 0 0,14-4 0,16 0 0,14 0 0,9-1 0,6-1 0,5-1 0,-2-2 0,6-2 0,-2-2 0,3-2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35:13.703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233 0 16383,'0'18'0,"-2"-2"0,-2-2 0,-3 1 0,-1 1 0,-1 1 0,1 1 0,-2 0 0,1 3 0,0 4 0,1 4 0,-2 4 0,-2 0 0,-1 3 0,1 0 0,0 0 0,1-5 0,0-6 0,2-1 0,1-2 0,0-1 0,-1 1 0,1-5 0,1 1 0,1 0 0,2-2 0,-3 0 0,4-8 0,-3 1 0,5-8 0,0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41:41.441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1 633 16383,'8'-37'0,"1"2"0,4 7 0,3 0 0,1-1 0,5 2 0,5-3 0,8 2 0,3 1 0,4-2 0,1 3 0,-2-1 0,3-1 0,-3 3 0,-2-3 0,2 1 0,-4 5 0,0 1 0,-1 5 0,-3 1 0,-3-1 0,0 2 0,-2-1 0,0 3 0,-1-1 0,0 4 0,1 1 0,-1 2 0,1 2 0,1 1 0,2 3 0,6 0 0,4 0 0,3 0 0,5 0 0,4 0 0,5 0 0,6 6 0,5 4 0,0 3 0,-3 4 0,-3-3 0,-4 3 0,-6 0 0,-1 2 0,-4 1 0,0 0 0,0 1 0,-3-1 0,0 1 0,-2 1 0,2 2 0,4 0 0,-1 0 0,3 2 0,0 4 0,0 1 0,-4 2 0,-3 1 0,-2 0 0,-2 1 0,1 1 0,-3-1 0,-1-4 0,-2-2 0,-3-2 0,3 0 0,1 0 0,3 1 0,4 1 0,6-2 0,9 1 0,7-1 0,9 5 0,2 0 0,6 1 0,4-4 0,3-3 0,2-3 0,0-3 0,-4-2 0,-2-3 0,-3-3 0,-1-2 0,3-1 0,1-3 0,2 0 0,1-3 0,1-1 0,1-2 0,-3 0 0,-6 0 0,-10 0 0,-8 0 0,-4 0 0,-7 0 0,-3 0 0,-6-3 0,-4-2 0,-1-5 0,0-2 0,-1-3 0,4-1 0,-2 0 0,2-3 0,0 2 0,-1-2 0,1-1 0,-3 0 0,1-4 0,0-2 0,2-1 0,2-2 0,1-2 0,1-2 0,-2-3 0,1 0 0,-3 1 0,-2 1 0,-3 3 0,-6 3 0,-2 4 0,-6 6 0,-2 5 0,-5 6 0,-6 2 0,-3 4 0,-22 4 0,5-3 0,-17 4 0,10-4 0,-2 1 0,-2 2 0,-3-1 0,-7 3 0,-5 0 0,-14 3 0,-9 2 0,-12 3 0,-7 3 0,0-1 0,7 0 0,14-4 0,16 0 0,14 0 0,9-1 0,6-1 0,5-1 0,-2-2 0,6-2 0,-2-2 0,3-2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41:41.442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233 0 16383,'0'18'0,"-2"-2"0,-2-2 0,-3 1 0,-1 1 0,-1 1 0,1 1 0,-2 0 0,1 3 0,0 4 0,1 4 0,-2 4 0,-2 0 0,-1 3 0,1 0 0,0 0 0,1-5 0,0-6 0,2-1 0,1-2 0,0-1 0,-1 1 0,1-5 0,1 1 0,1 0 0,2-2 0,-3 0 0,4-8 0,-3 1 0,5-8 0,0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42:02.691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0 0 16383,'0'20'0,"0"-3"0,0-2 0,0-2 0,1 0 0,1 2 0,2 0 0,2 2 0,2 1 0,0 0 0,0-1 0,-1 1 0,-1-2 0,-1-1 0,-1-2 0,0-3 0,-1-2 0,1-1 0,-2-5 0,3 4 0,-2-4 0,2 1 0,0 0 0,2 0 0,0 1 0,1 1 0,0 0 0,1 0 0,1 0 0,2 1 0,0-1 0,-2-1 0,0-1 0,-1-1 0,-1 0 0,3 0 0,0 0 0,0-1 0,0-1 0,1 0 0,0 0 0,0 1 0,-1 1 0,-1 0 0,-1-1 0,-1 0 0,-1-1 0,-1 0 0,0 0 0,-1 0 0,1 0 0,-1-2 0,0 0 0,1-2 0,-2-1 0,3 0 0,-1 0 0,0 0 0,1 0 0,1-2 0,-1 0 0,1 0 0,-1 1 0,0 0 0,1 1 0,0-1 0,0-1 0,0 0 0,1-1 0,0 0 0,0 1 0,-1-1 0,-1 0 0,-1 1 0,0 0 0,-1-1 0,1 1 0,-1-2 0,0 1 0,0 0 0,-1 0 0,-2 1 0,1-1 0,0 1 0,0 0 0,1-1 0,-2 1 0,-1 0 0,0-1 0,1 2 0,0 0 0,2-1 0,1 1 0,-1-1 0,0 0 0,0 1 0,0 0 0,0 0 0,0 1 0,-1-1 0,-1 1 0,1 0 0,-1 0 0,1 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42:14.707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8117 1 16383,'-54'18'0,"-7"7"0,-12 13 0,-9 2 0,37-19 0,-2 0 0,-2-1 0,-2 0 0,-1 0 0,-2 0 0,-2 1 0,-1-1 0,2-1 0,0-1 0,3-1 0,2 1 0,1-2 0,2 1 0,-40 16 0,1 4 0,1 0 0,-3-2 0,40-16 0,-1 1 0,0-2 0,-1 0 0,-2 1 0,-1-1 0,0 1 0,0 0 0,0-1 0,0 0 0,-2 1 0,0-1 0,0 1 0,0-1 0,-1 0 0,-2-1 0,0 0 0,-1 0 0,0 0 0,-1-1 0,-6 2 0,-2 0 0,-4 0 0,-1 0 0,-6 1 0,-2 0 0,-8 1 0,-2 0 0,3 0 0,-1-1 0,-1 0 0,1-2 0,1-1 0,0-2 0,6-1 0,0-1 0,-1 0 0,0 0 0,1 2 0,0 1 0,1 0 0,-2 0 0,1 0 0,-2-2 0,2-1 0,-1-1 0,-2-1 0,-1-1 0,0-1 0,0-1 0,0 0 0,0-1 0,1 0 0,1-2 0,3-1 0,1-1 0,2 0 0,0 0 0,-2-2 0,0 0 0,1 0 0,0 0 0,0 0 0,0 0 0,2 0 0,0 0 0,6 0 0,1 0 0,4 0 0,1 0 0,4 0 0,1 0 0,5 0 0,-1 0 0,2 0 0,0 0 0,1 0 0,1 0 0,-2 1 0,0 0 0,-2 1 0,1 0 0,-2 0 0,0 0 0,-2 0 0,0 0 0,3-2 0,0 0 0,3 0 0,0 0 0,-43 0 0,12 0 0,8 0 0,9 0 0,11 0 0,7 0 0,9 0 0,10 0 0,7 0 0,9 0 0,7 0 0,28 3 0,-7-2 0,20 2 0,-16-3 0,3 3 0,3 2 0,2 1 0,2 3 0,1-1 0,4 5 0,8 5 0,4 6 0,7 8 0,2 7 0,0 4 0,-1 2 0,-9-4 0,-5-2 0,-7-3 0,-8-3 0,-3-3 0,-6-5 0,-4-8 0,-5-7 0,-4-6 0,0-3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42:16.356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1 290 16383,'37'-8'0,"-3"-3"0,-2-5 0,-4-2 0,0-2 0,-3 1 0,0 2 0,0 1 0,-3 2 0,-1 1 0,-4 0 0,1 1 0,-2 1 0,-1 1 0,-2-1 0,-1-1 0,1 3 0,-2 1 0,1 1 0,-2 0 0,-1-2 0,-1 0 0,1 0 0,-1 3 0,-1 2 0,-1 3 0,-2 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42:25.507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6177 1478 16383,'-28'-5'0,"-1"-5"0,-3-1 0,-5-6 0,-5-6 0,-8-6 0,-1-7 0,-5-5 0,-11-5 0,-4-7 0,-11-5 0,41 28 0,0 0 0,0 0 0,0 0 0,-2 2 0,0 1 0,-1-1 0,-1 0 0,-2 1 0,-1-1 0,-3 0 0,-1-1 0,-2-1 0,-1-1 0,-4 0 0,0-1 0,-2 1 0,-1 1 0,1 0 0,1 0 0,-1 1 0,2 1 0,2 1 0,1 0 0,1 1 0,0 0 0,2 2 0,1 2 0,2 2 0,1 0 0,-3-1 0,0 2 0,-1 3 0,-1 0 0,-4 1 0,-1 0 0,-5 1 0,-1 0 0,-3 2 0,0 1 0,-2-3 0,-1 1 0,-3-1 0,0 1 0,4 1 0,-1 1 0,1 2 0,1 1 0,2 2 0,0 0 0,0 1 0,0 0 0,-2 1 0,-2-1 0,1 0 0,-2-1 0,-5 1 0,-1 1 0,0 0 0,0 1 0,-2 0 0,1 1 0,-1 1 0,1 0 0,3 1 0,1 0 0,5 0 0,2 0 0,4 0 0,2 0 0,5 0 0,3 0 0,-40 0 0,3 0 0,6 0 0,-8 0 0,42 0 0,-1 0 0,-1 0 0,0 0 0,-2 0 0,0 0 0,2 0 0,1 0 0,-44 1 0,13 1 0,15 2 0,14 2 0,10 0 0,11-1 0,10-2 0,11-1 0,3-1 0,8-1 0,20 0 0,-5 0 0,19 4 0,-10 4 0,5 8 0,3 8 0,2 11 0,4 10 0,1 11 0,2 7 0,-5-6 0,-5-6 0,-5-11 0,-6-11 0,-4-6 0,-4-7 0,-6-7 0,-4-5 0,0-3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00:39:41.903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1 215 16383,'54'0'0,"12"-4"0,12-5 0,11-5 0,2-7 0,1-1 0,-5 2 0,-7 2 0,-10 3 0,-5 0 0,-2-1 0,-3 1 0,-6 2 0,-12 5 0,-11 3 0,-9 3 0,3 2 0,-11-2 0,1-1 0,-10 1 0,-1-3 0,0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42:26.874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1 514 16383,'0'-47'0,"11"-5"0,10-6 0,14 1 0,10 6 0,-2 11 0,-4 7 0,-3 5 0,-6 5 0,-2 1 0,-3 4 0,-4 2 0,-2 2 0,-1 3 0,0 1 0,-2 1 0,-2 2 0,-4-1 0,-4 4 0,-2 0 0,-4 2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42:35.057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5237 792 16383,'-11'-13'0,"1"-1"0,2 1 0,-1-5 0,0 0 0,-2-3 0,-1-1 0,-2 1 0,-3-4 0,-1-2 0,-3-4 0,-1-1 0,-5-2 0,-4-1 0,-6-1 0,-3-2 0,-1 3 0,-3 2 0,0 0 0,-5 3 0,1-2 0,0 0 0,0 0 0,2 1 0,4 4 0,5 2 0,7 6 0,5 4 0,3 1 0,4 3 0,-3 2 0,-1 2 0,1 2 0,-3 3 0,-1 0 0,-7 2 0,-11 0 0,-6 0 0,-14 1 0,-12 6 0,-7 5 0,-8 5 0,6 1 0,11-4 0,14-2 0,12 1 0,10-2 0,7 0 0,2-2 0,3 0 0,4 0 0,3 0 0,2 0 0,0 2 0,-1 0 0,-1 1 0,-3 2 0,-4 2 0,0-1 0,-4 3 0,0 0 0,-1 0 0,-4 3 0,-1 1 0,-1-1 0,-1 1 0,0 0 0,1-1 0,0 1 0,2-1 0,1 0 0,4-1 0,1-1 0,3 1 0,0-1 0,-2 1 0,2-1 0,-3 1 0,-1 0 0,2 0 0,-1 0 0,0 0 0,0 2 0,-4 3 0,-3 0 0,0 1 0,-6-1 0,2 1 0,-3-1 0,-2 0 0,-5 1 0,-4 2 0,-5 1 0,-2-1 0,0-2 0,-4 1 0,0-1 0,1 0 0,2 0 0,3 0 0,-1-3 0,-4 0 0,-7-2 0,-5-2 0,-6-1 0,-4-3 0,-2-1 0,-4-3 0,-1-5 0,1-3 0,3-3 0,7 0 0,6 0 0,13 0 0,8-2 0,10-5 0,8-2 0,2-4 0,4-3 0,-1-2 0,-2-3 0,-1 0 0,0 0 0,1 0 0,1-2 0,2-1 0,0-2 0,2 1 0,2 4 0,2 5 0,5 5 0,5 1 0,3 1 0,3 0 0,-2 1 0,6 5 0,10 20 0,1-4 0,9 16 0,-9-6 0,3 17 0,1 18 0,3 16 0,0 5 0,-3-9 0,-5-18 0,-3-17 0,-3-12 0,0-7 0,0-7 0,0-5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21:42:36.323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1 72 16383,'36'0'0,"9"0"0,15 0 0,5-4 0,4-2 0,0-5 0,-5 0 0,0 1 0,-8 3 0,-9 2 0,-9 1 0,-11 0 0,-3 2 0,-13-1 0,1 1 0,-10 1 0,1-1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0:18:05.620"/>
    </inkml:context>
    <inkml:brush xml:id="br0">
      <inkml:brushProperty name="width" value="0.42333" units="cm"/>
      <inkml:brushProperty name="height" value="0.42333" units="cm"/>
      <inkml:brushProperty name="color" value="#0070C0"/>
      <inkml:brushProperty name="inkEffects" value="pencil"/>
    </inkml:brush>
  </inkml:definitions>
  <inkml:trace contextRef="#ctx0" brushRef="#br0">3586 997 16383,'-34'29'0,"-2"2"0,-8 1 0,-1 2 0,0-2 0,0-3 0,2-4 0,1 0 0,1-2 0,3 0 0,1-2 0,1-2 0,1 0 0,1 0 0,3 0 0,2-3 0,0-1 0,-1-2 0,-1-1 0,1 0 0,-3 0 0,0 1 0,-2 1 0,-5-2 0,-3 0 0,-6-1 0,-5 0 0,-5 1 0,-8 1 0,-5-4 0,-1-3 0,1 0 0,4-3 0,1 1 0,0 0 0,1-1 0,0 0 0,2 0 0,0-1 0,-1 1 0,-1 0 0,-1 1 0,-5-1 0,-1-3 0,0 0 0,1 0 0,4 0 0,4 0 0,2 0 0,7 0 0,5 0 0,6 0 0,5-1 0,-2-2 0,-1-5 0,0-4 0,-4-4 0,2-2 0,-2-1 0,-3-3 0,1 1 0,3-1 0,1-2 0,3-1 0,1-2 0,2 1 0,3 0 0,4 2 0,4 0 0,1 1 0,3 0 0,3-2 0,0 3 0,4-2 0,-1 2 0,2 1 0,0 0 0,3 2 0,1-2 0,3 3 0,-1 0 0,2 1 0,1 2 0,0 0 0,1-1 0,1-2 0,1-2 0,0-2 0,1 0 0,0-1 0,2-2 0,0 1 0,0 0 0,0 2 0,0 0 0,0 1 0,0 3 0,1 0 0,2 3 0,3 0 0,2 0 0,3 0 0,-1 0 0,1-2 0,3-2 0,0 0 0,3-2 0,-1 0 0,2-3 0,3 0 0,3-3 0,2 2 0,5 0 0,3 0 0,7 3 0,8 1 0,5 1 0,4 0 0,0-3 0,2 0 0,-1-2 0,1 2 0,-1 3 0,-2 1 0,1 5 0,-5 0 0,-4 1 0,-5 2 0,1 1 0,0-2 0,4 0 0,7 0 0,1 0 0,4 1 0,2 4 0,0 0 0,1 2 0,0 0 0,2-1 0,-2 4 0,-4-1 0,-7 3 0,-4 0 0,-4 0 0,4 0 0,1 0 0,-1 0 0,1 0 0,0 0 0,3 0 0,-3 0 0,-1 0 0,-5 0 0,1 0 0,0 0 0,0 0 0,-1 0 0,-4 0 0,-1 0 0,-2 0 0,0 2 0,1 1 0,2 2 0,0 2 0,3 0 0,3 1 0,1-2 0,3 1 0,0 2 0,-1 1 0,0-1 0,-4-1 0,-4-1 0,-4 1 0,0 2 0,0 0 0,4 3 0,-3 0 0,-2 0 0,-5 0 0,-5-1 0,-5 0 0,0-1 0,-3 1 0,1-2 0,-3 0 0,-5-1 0,-2 1 0,-1-1 0,-1-1 0,0-3 0,-1 1 0,-1-1 0,-1 2 0,0 0 0,0-2 0,0 1 0,0 0 0,0 1 0,-1 1 0,1 0 0,0 1 0,0 1 0,1 0 0,-2 0 0,2 1 0,0 2 0,-1 2 0,1-2 0,-1 3 0,0-8 0,-1 4 0,-1-6 0,1 2 0,-1 0 0,1 1 0,-1-1 0,0 0 0,1 1 0,-1 1 0,0 0 0,-1 1 0,-1-1 0,0 1 0,1-1 0,1 0 0,0-1 0,0 0 0,-2-1 0,0 1 0,0-1 0,0 0 0,0-1 0,0 1 0,0 0 0,0-1 0,0 2 0,0 0 0,0 0 0,0 0 0,0 0 0,0 0 0,0 0 0,0 0 0,0-1 0,-2 1 0,-2-1 0,-1 0 0,-1 1 0,0-2 0,0 1 0,0-1 0,0 0 0,-2 1 0,1-1 0,-1 1 0,-1-1 0,0-1 0,-1 1 0,1 0 0,-2 0 0,0 0 0,0 0 0,2 1 0,1-1 0,1 1 0,1-1 0,0 1 0,1 1 0,-1 0 0,0-1 0,1-1 0,1-1 0,-1-1 0,2 0 0,-1 0 0,0-1 0,1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0:18:31.182"/>
    </inkml:context>
    <inkml:brush xml:id="br0">
      <inkml:brushProperty name="width" value="0.42333" units="cm"/>
      <inkml:brushProperty name="height" value="0.42333" units="cm"/>
      <inkml:brushProperty name="color" value="#0070C0"/>
      <inkml:brushProperty name="inkEffects" value="pencil"/>
    </inkml:brush>
  </inkml:definitions>
  <inkml:trace contextRef="#ctx0" brushRef="#br0">1 490 16383,'6'-28'0,"1"1"0,3 5 0,3 0 0,0 0 0,4 1 0,4-2 0,6 1 0,2 1 0,4-2 0,0 3 0,-1-1 0,2 0 0,-2 1 0,-2-1 0,2 0 0,-4 4 0,1 0 0,-1 5 0,-3 0 0,-1 0 0,-1 1 0,-1 0 0,-1 1 0,0 0 0,0 3 0,1 1 0,-1 1 0,0 2 0,2 1 0,1 2 0,5 0 0,2 0 0,3 0 0,4 0 0,3 0 0,4 0 0,5 5 0,3 2 0,1 3 0,-3 4 0,-2-4 0,-4 4 0,-3-1 0,-2 2 0,-3 0 0,0 1 0,0 0 0,-2-1 0,0 2 0,-2 0 0,2 1 0,3 1 0,-1-1 0,3 2 0,-1 4 0,1 0 0,-4 1 0,-2 2 0,-1-1 0,-2 1 0,1 1 0,-3-1 0,0-3 0,-2-1 0,-2-3 0,2 1 0,1 0 0,2 1 0,3 0 0,5-1 0,7 1 0,5-1 0,8 4 0,1 0 0,4 0 0,4-2 0,2-3 0,1-2 0,1-3 0,-4-1 0,-1-2 0,-3-3 0,0-1 0,2-1 0,1-3 0,1 1 0,2-3 0,-1 0 0,2-2 0,-2 0 0,-6 0 0,-7 0 0,-6 0 0,-3 0 0,-6 0 0,-2 0 0,-5-3 0,-2 0 0,-2-5 0,0-1 0,0-3 0,3 0 0,-2-1 0,2-2 0,0 2 0,-1-1 0,0-2 0,-1 1 0,0-4 0,0-1 0,2-1 0,1-2 0,1-1 0,1-1 0,-2-3 0,2 0 0,-4 1 0,0 1 0,-4 2 0,-3 2 0,-3 3 0,-4 5 0,-1 4 0,-5 5 0,-4 1 0,-2 3 0,-17 4 0,3-3 0,-12 3 0,7-3 0,-2 0 0,-1 3 0,-2-2 0,-6 3 0,-4 0 0,-10 2 0,-8 2 0,-9 2 0,-5 2 0,0 0 0,5 0 0,11-4 0,13 1 0,10-1 0,7 0 0,5-1 0,4-1 0,-2-1 0,5-2 0,-1-2 0,1-1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0:18:31.183"/>
    </inkml:context>
    <inkml:brush xml:id="br0">
      <inkml:brushProperty name="width" value="0.42333" units="cm"/>
      <inkml:brushProperty name="height" value="0.42333" units="cm"/>
      <inkml:brushProperty name="color" value="#0070C0"/>
      <inkml:brushProperty name="inkEffects" value="pencil"/>
    </inkml:brush>
  </inkml:definitions>
  <inkml:trace contextRef="#ctx0" brushRef="#br0">181 0 16383,'0'14'0,"-2"-2"0,-1-1 0,-2 1 0,-2 0 0,0 1 0,1 1 0,-1 0 0,0 3 0,0 2 0,0 3 0,0 4 0,-3-1 0,0 3 0,1 0 0,0 0 0,0-4 0,1-5 0,1 0 0,0-2 0,1-1 0,-1 1 0,1-3 0,1 0 0,0-1 0,2 0 0,-2-1 0,2-6 0,-1 1 0,3-6 0,0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0:18:56.690"/>
    </inkml:context>
    <inkml:brush xml:id="br0">
      <inkml:brushProperty name="width" value="0.42333" units="cm"/>
      <inkml:brushProperty name="height" value="0.42333" units="cm"/>
      <inkml:brushProperty name="color" value="#0070C0"/>
      <inkml:brushProperty name="inkEffects" value="pencil"/>
    </inkml:brush>
  </inkml:definitions>
  <inkml:trace contextRef="#ctx0" brushRef="#br0">4152 1155 16383,'-39'33'0,"-3"3"0,-8 1 0,-2 2 0,0-2 0,-1-3 0,4-4 0,0-2 0,1-1 0,5-1 0,0-1 0,1-3 0,1 0 0,2 0 0,3-1 0,2-2 0,1-1 0,-1-3 0,-2-2 0,0 1 0,-2 0 0,0 2 0,-2-1 0,-7-1 0,-2 0 0,-9-1 0,-4 0 0,-6 1 0,-10 0 0,-5-2 0,-1-5 0,1-1 0,3-2 0,3 0 0,-1 0 0,2 0 0,0 0 0,1 0 0,1-2 0,-1 1 0,-1 1 0,-3 0 0,-4-1 0,-1-3 0,-1 0 0,2 0 0,4 0 0,5 0 0,2 0 0,8 0 0,7 0 0,5 0 0,8 0 0,-4-4 0,-1-6 0,0-3 0,-3-6 0,0-2 0,0-1 0,-5-3 0,1 0 0,4 0 0,0-2 0,6-3 0,-1-1 0,3 1 0,4 0 0,3 2 0,6 1 0,1 0 0,4 0 0,2-1 0,2 1 0,2-1 0,2 4 0,-1-1 0,2 1 0,3 2 0,2-2 0,2 3 0,1 0 0,0 1 0,1 3 0,2 0 0,0-2 0,2-2 0,0-3 0,1 0 0,0-2 0,1-1 0,2-2 0,0 1 0,0 0 0,0 3 0,0 0 0,0 0 0,0 4 0,1 0 0,2 4 0,4 0 0,3 0 0,2-1 0,0 1 0,1-3 0,3-2 0,1 0 0,2-2 0,-1-1 0,3-2 0,3-2 0,4-1 0,3 1 0,4-1 0,5 2 0,7 3 0,10 0 0,5 2 0,5-1 0,1-2 0,1-1 0,0-1 0,0 1 0,-1 4 0,-1 1 0,0 5 0,-6 1 0,-4 1 0,-6 3 0,0 0 0,2-2 0,4 0 0,7 0 0,3 0 0,4 2 0,1 3 0,1 1 0,1 3 0,1-1 0,1-1 0,-2 4 0,-5 0 0,-7 3 0,-6 0 0,-3 0 0,4 0 0,0 0 0,0 0 0,1 0 0,0 0 0,4 0 0,-4 0 0,-3 0 0,-3 0 0,0 0 0,0 0 0,0 0 0,-1 0 0,-4 0 0,-2 0 0,-2 0 0,0 2 0,0 1 0,3 3 0,1 3 0,2-1 0,5 1 0,0-2 0,4 2 0,0 0 0,-1 3 0,0-2 0,-5 0 0,-5-2 0,-4 1 0,0 2 0,0 2 0,4 1 0,-2 2 0,-4-1 0,-5 0 0,-6-1 0,-5-1 0,-1 1 0,-3-1 0,0-1 0,-2-1 0,-6 0 0,-2 0 0,-3 0 0,1-3 0,-2-1 0,0-1 0,-1 1 0,0 1 0,-2-1 0,1 0 0,-1-1 0,1 1 0,-1 1 0,0 1 0,0 1 0,1 1 0,-1 0 0,2 0 0,-2 1 0,1 1 0,1 2 0,-1 2 0,1-2 0,-1 4 0,-1-9 0,0 3 0,-2-7 0,2 4 0,-2 0 0,1 0 0,0-1 0,-1 0 0,2 2 0,-2 0 0,0 1 0,-1 0 0,-1 1 0,0-1 0,2 0 0,0-1 0,0-1 0,0 1 0,-1-2 0,-1 1 0,0 0 0,0-1 0,0 0 0,0-1 0,0 2 0,0-2 0,0 2 0,0 1 0,0-1 0,0 0 0,0 1 0,0-1 0,0 1 0,0-1 0,-1 0 0,-1 0 0,-2 0 0,-3-1 0,0 1 0,0-2 0,1 1 0,-1-1 0,-1 0 0,0 2 0,-1-2 0,0 1 0,-1-1 0,-1-1 0,0 1 0,0 0 0,-1 0 0,-1 1 0,0-1 0,2 1 0,2-1 0,2 1 0,0 0 0,0 0 0,0 1 0,0 0 0,1 0 0,0-2 0,1-1 0,0-1 0,1 0 0,-1 0 0,1-2 0,0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0:11:12.405"/>
    </inkml:context>
    <inkml:brush xml:id="br0">
      <inkml:brushProperty name="width" value="0.42333" units="cm"/>
      <inkml:brushProperty name="height" value="0.42333" units="cm"/>
      <inkml:brushProperty name="color" value="#F6630D"/>
      <inkml:brushProperty name="inkEffects" value="pencil"/>
    </inkml:brush>
  </inkml:definitions>
  <inkml:trace contextRef="#ctx0" brushRef="#br0">3586 997 16383,'-34'29'0,"-2"2"0,-8 1 0,-1 2 0,0-2 0,0-3 0,2-4 0,1 0 0,1-2 0,3 0 0,1-2 0,1-2 0,1 0 0,1 0 0,3 0 0,2-3 0,0-1 0,-1-2 0,-1-1 0,1 0 0,-3 0 0,0 1 0,-2 1 0,-5-2 0,-3 0 0,-6-1 0,-5 0 0,-5 1 0,-8 1 0,-5-4 0,-1-3 0,1 0 0,4-3 0,1 1 0,0 0 0,1-1 0,0 0 0,2 0 0,0-1 0,-1 1 0,-1 0 0,-1 1 0,-5-1 0,-1-3 0,0 0 0,1 0 0,4 0 0,4 0 0,2 0 0,7 0 0,5 0 0,6 0 0,5-1 0,-2-2 0,-1-5 0,0-4 0,-4-4 0,2-2 0,-2-1 0,-3-3 0,1 1 0,3-1 0,1-2 0,3-1 0,1-2 0,2 1 0,3 0 0,4 2 0,4 0 0,1 1 0,3 0 0,3-2 0,0 3 0,4-2 0,-1 2 0,2 1 0,0 0 0,3 2 0,1-2 0,3 3 0,-1 0 0,2 1 0,1 2 0,0 0 0,1-1 0,1-2 0,1-2 0,0-2 0,1 0 0,0-1 0,2-2 0,0 1 0,0 0 0,0 2 0,0 0 0,0 1 0,0 3 0,1 0 0,2 3 0,3 0 0,2 0 0,3 0 0,-1 0 0,1-2 0,3-2 0,0 0 0,3-2 0,-1 0 0,2-3 0,3 0 0,3-3 0,2 2 0,5 0 0,3 0 0,7 3 0,8 1 0,5 1 0,4 0 0,0-3 0,2 0 0,-1-2 0,1 2 0,-1 3 0,-2 1 0,1 5 0,-5 0 0,-4 1 0,-5 2 0,1 1 0,0-2 0,4 0 0,7 0 0,1 0 0,4 1 0,2 4 0,0 0 0,1 2 0,0 0 0,2-1 0,-2 4 0,-4-1 0,-7 3 0,-4 0 0,-4 0 0,4 0 0,1 0 0,-1 0 0,1 0 0,0 0 0,3 0 0,-3 0 0,-1 0 0,-5 0 0,1 0 0,0 0 0,0 0 0,-1 0 0,-4 0 0,-1 0 0,-2 0 0,0 2 0,1 1 0,2 2 0,0 2 0,3 0 0,3 1 0,1-2 0,3 1 0,0 2 0,-1 1 0,0-1 0,-4-1 0,-4-1 0,-4 1 0,0 2 0,0 0 0,4 3 0,-3 0 0,-2 0 0,-5 0 0,-5-1 0,-5 0 0,0-1 0,-3 1 0,1-2 0,-3 0 0,-5-1 0,-2 1 0,-1-1 0,-1-1 0,0-3 0,-1 1 0,-1-1 0,-1 2 0,0 0 0,0-2 0,0 1 0,0 0 0,0 1 0,-1 1 0,1 0 0,0 1 0,0 1 0,1 0 0,-2 0 0,2 1 0,0 2 0,-1 2 0,1-2 0,-1 3 0,0-8 0,-1 4 0,-1-6 0,1 2 0,-1 0 0,1 1 0,-1-1 0,0 0 0,1 1 0,-1 1 0,0 0 0,-1 1 0,-1-1 0,0 1 0,1-1 0,1 0 0,0-1 0,0 0 0,-2-1 0,0 1 0,0-1 0,0 0 0,0-1 0,0 1 0,0 0 0,0-1 0,0 2 0,0 0 0,0 0 0,0 0 0,0 0 0,0 0 0,0 0 0,0 0 0,0-1 0,-2 1 0,-2-1 0,-1 0 0,-1 1 0,0-2 0,0 1 0,0-1 0,0 0 0,-2 1 0,1-1 0,-1 1 0,-1-1 0,0-1 0,-1 1 0,1 0 0,-2 0 0,0 0 0,0 0 0,2 1 0,1-1 0,1 1 0,1-1 0,0 1 0,1 1 0,-1 0 0,0-1 0,1-1 0,1-1 0,-1-1 0,2 0 0,-1 0 0,0-1 0,1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0:15:51.298"/>
    </inkml:context>
    <inkml:brush xml:id="br0">
      <inkml:brushProperty name="width" value="0.42333" units="cm"/>
      <inkml:brushProperty name="height" value="0.42333" units="cm"/>
      <inkml:brushProperty name="color" value="#F6630D"/>
      <inkml:brushProperty name="inkEffects" value="pencil"/>
    </inkml:brush>
  </inkml:definitions>
  <inkml:trace contextRef="#ctx0" brushRef="#br0">1 490 16383,'6'-28'0,"1"1"0,3 5 0,3 0 0,0 0 0,4 1 0,4-2 0,6 1 0,2 1 0,4-2 0,0 3 0,-1-1 0,2 0 0,-2 1 0,-2-1 0,2 0 0,-4 4 0,1 0 0,-1 5 0,-3 0 0,-1 0 0,-1 1 0,-1 0 0,-1 1 0,0 0 0,0 3 0,1 1 0,-1 1 0,0 2 0,2 1 0,1 2 0,5 0 0,2 0 0,3 0 0,4 0 0,3 0 0,4 0 0,5 5 0,3 2 0,1 3 0,-3 4 0,-2-4 0,-4 4 0,-3-1 0,-2 2 0,-3 0 0,0 1 0,0 0 0,-2-1 0,0 2 0,-2 0 0,2 1 0,3 1 0,-1-1 0,3 2 0,-1 4 0,1 0 0,-4 1 0,-2 2 0,-1-1 0,-2 1 0,1 1 0,-3-1 0,0-3 0,-2-1 0,-2-3 0,2 1 0,1 0 0,2 1 0,3 0 0,5-1 0,7 1 0,5-1 0,8 4 0,1 0 0,4 0 0,4-2 0,2-3 0,1-2 0,1-3 0,-4-1 0,-1-2 0,-3-3 0,0-1 0,2-1 0,1-3 0,1 1 0,2-3 0,-1 0 0,2-2 0,-2 0 0,-6 0 0,-7 0 0,-6 0 0,-3 0 0,-6 0 0,-2 0 0,-5-3 0,-2 0 0,-2-5 0,0-1 0,0-3 0,3 0 0,-2-1 0,2-2 0,0 2 0,-1-1 0,0-2 0,-1 1 0,0-4 0,0-1 0,2-1 0,1-2 0,1-1 0,1-1 0,-2-3 0,2 0 0,-4 1 0,0 1 0,-4 2 0,-3 2 0,-3 3 0,-4 5 0,-1 4 0,-5 5 0,-4 1 0,-2 3 0,-17 4 0,3-3 0,-12 3 0,7-3 0,-2 0 0,-1 3 0,-2-2 0,-6 3 0,-4 0 0,-10 2 0,-8 2 0,-9 2 0,-5 2 0,0 0 0,5 0 0,11-4 0,13 1 0,10-1 0,7 0 0,5-1 0,4-1 0,-2-1 0,5-2 0,-1-2 0,1-1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0:15:51.299"/>
    </inkml:context>
    <inkml:brush xml:id="br0">
      <inkml:brushProperty name="width" value="0.42333" units="cm"/>
      <inkml:brushProperty name="height" value="0.42333" units="cm"/>
      <inkml:brushProperty name="color" value="#F6630D"/>
      <inkml:brushProperty name="inkEffects" value="pencil"/>
    </inkml:brush>
  </inkml:definitions>
  <inkml:trace contextRef="#ctx0" brushRef="#br0">181 0 16383,'0'14'0,"-2"-2"0,-1-1 0,-2 1 0,-2 0 0,0 1 0,1 1 0,-1 0 0,0 3 0,0 2 0,0 3 0,0 4 0,-3-1 0,0 3 0,1 0 0,0 0 0,0-4 0,1-5 0,1 0 0,0-2 0,1-1 0,-1 1 0,1-3 0,1 0 0,0-1 0,2 0 0,-2-1 0,2-6 0,-1 1 0,3-6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00:40:30.420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917 0 16383,'-5'16'0,"0"0"0,0-6 0,1 2 0,-1 3 0,1 1 0,0 1 0,-1 1 0,-1 0 0,0 0 0,0 2 0,-2 7 0,-1 9 0,-3 18 0,-1 15 0,-1 9 0,-4 13 0,-2 2 0,0 1 0,10-44 0,0 0 0,-5 40 0,3-7 0,2-11 0,3-13 0,3-6 0,1-3 0,3 3 0,0 1 0,0 0 0,-2-5 0,0-11 0,0-4 0,-3-3 0,2-4 0,0-2 0,-2-4 0,3-3 0,0-3 0,0-1 0,0-2 0,-1-3 0,1 0 0,0-3 0,2-2 0,-4 0 0,-2-4 0,-1-2 0,-1-6 0,3-3 0,-1-4 0,-2-4 0,-3-7 0,-1-7 0,-2-8 0,-2-5 0,-3-7 0,-2 7 0,-5-3 0,-22-31 0,7 18 0,-4 0 0,5 15 0,-2 3 0,-1 0 0,0 2 0,6 4 0,2 4 0,-15-16 0,19 19 0,17 11 0,8 11 0,4 4 0,2 3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0:18:05.620"/>
    </inkml:context>
    <inkml:brush xml:id="br0">
      <inkml:brushProperty name="width" value="0.42333" units="cm"/>
      <inkml:brushProperty name="height" value="0.42333" units="cm"/>
      <inkml:brushProperty name="color" value="#0070C0"/>
      <inkml:brushProperty name="inkEffects" value="pencil"/>
    </inkml:brush>
  </inkml:definitions>
  <inkml:trace contextRef="#ctx0" brushRef="#br0">3586 997 16383,'-34'29'0,"-2"2"0,-8 1 0,-1 2 0,0-2 0,0-3 0,2-4 0,1 0 0,1-2 0,3 0 0,1-2 0,1-2 0,1 0 0,1 0 0,3 0 0,2-3 0,0-1 0,-1-2 0,-1-1 0,1 0 0,-3 0 0,0 1 0,-2 1 0,-5-2 0,-3 0 0,-6-1 0,-5 0 0,-5 1 0,-8 1 0,-5-4 0,-1-3 0,1 0 0,4-3 0,1 1 0,0 0 0,1-1 0,0 0 0,2 0 0,0-1 0,-1 1 0,-1 0 0,-1 1 0,-5-1 0,-1-3 0,0 0 0,1 0 0,4 0 0,4 0 0,2 0 0,7 0 0,5 0 0,6 0 0,5-1 0,-2-2 0,-1-5 0,0-4 0,-4-4 0,2-2 0,-2-1 0,-3-3 0,1 1 0,3-1 0,1-2 0,3-1 0,1-2 0,2 1 0,3 0 0,4 2 0,4 0 0,1 1 0,3 0 0,3-2 0,0 3 0,4-2 0,-1 2 0,2 1 0,0 0 0,3 2 0,1-2 0,3 3 0,-1 0 0,2 1 0,1 2 0,0 0 0,1-1 0,1-2 0,1-2 0,0-2 0,1 0 0,0-1 0,2-2 0,0 1 0,0 0 0,0 2 0,0 0 0,0 1 0,0 3 0,1 0 0,2 3 0,3 0 0,2 0 0,3 0 0,-1 0 0,1-2 0,3-2 0,0 0 0,3-2 0,-1 0 0,2-3 0,3 0 0,3-3 0,2 2 0,5 0 0,3 0 0,7 3 0,8 1 0,5 1 0,4 0 0,0-3 0,2 0 0,-1-2 0,1 2 0,-1 3 0,-2 1 0,1 5 0,-5 0 0,-4 1 0,-5 2 0,1 1 0,0-2 0,4 0 0,7 0 0,1 0 0,4 1 0,2 4 0,0 0 0,1 2 0,0 0 0,2-1 0,-2 4 0,-4-1 0,-7 3 0,-4 0 0,-4 0 0,4 0 0,1 0 0,-1 0 0,1 0 0,0 0 0,3 0 0,-3 0 0,-1 0 0,-5 0 0,1 0 0,0 0 0,0 0 0,-1 0 0,-4 0 0,-1 0 0,-2 0 0,0 2 0,1 1 0,2 2 0,0 2 0,3 0 0,3 1 0,1-2 0,3 1 0,0 2 0,-1 1 0,0-1 0,-4-1 0,-4-1 0,-4 1 0,0 2 0,0 0 0,4 3 0,-3 0 0,-2 0 0,-5 0 0,-5-1 0,-5 0 0,0-1 0,-3 1 0,1-2 0,-3 0 0,-5-1 0,-2 1 0,-1-1 0,-1-1 0,0-3 0,-1 1 0,-1-1 0,-1 2 0,0 0 0,0-2 0,0 1 0,0 0 0,0 1 0,-1 1 0,1 0 0,0 1 0,0 1 0,1 0 0,-2 0 0,2 1 0,0 2 0,-1 2 0,1-2 0,-1 3 0,0-8 0,-1 4 0,-1-6 0,1 2 0,-1 0 0,1 1 0,-1-1 0,0 0 0,1 1 0,-1 1 0,0 0 0,-1 1 0,-1-1 0,0 1 0,1-1 0,1 0 0,0-1 0,0 0 0,-2-1 0,0 1 0,0-1 0,0 0 0,0-1 0,0 1 0,0 0 0,0-1 0,0 2 0,0 0 0,0 0 0,0 0 0,0 0 0,0 0 0,0 0 0,0 0 0,0-1 0,-2 1 0,-2-1 0,-1 0 0,-1 1 0,0-2 0,0 1 0,0-1 0,0 0 0,-2 1 0,1-1 0,-1 1 0,-1-1 0,0-1 0,-1 1 0,1 0 0,-2 0 0,0 0 0,0 0 0,2 1 0,1-1 0,1 1 0,1-1 0,0 1 0,1 1 0,-1 0 0,0-1 0,1-1 0,1-1 0,-1-1 0,2 0 0,-1 0 0,0-1 0,1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0:18:31.182"/>
    </inkml:context>
    <inkml:brush xml:id="br0">
      <inkml:brushProperty name="width" value="0.42333" units="cm"/>
      <inkml:brushProperty name="height" value="0.42333" units="cm"/>
      <inkml:brushProperty name="color" value="#0070C0"/>
      <inkml:brushProperty name="inkEffects" value="pencil"/>
    </inkml:brush>
  </inkml:definitions>
  <inkml:trace contextRef="#ctx0" brushRef="#br0">1 490 16383,'6'-28'0,"1"1"0,3 5 0,3 0 0,0 0 0,4 1 0,4-2 0,6 1 0,2 1 0,4-2 0,0 3 0,-1-1 0,2 0 0,-2 1 0,-2-1 0,2 0 0,-4 4 0,1 0 0,-1 5 0,-3 0 0,-1 0 0,-1 1 0,-1 0 0,-1 1 0,0 0 0,0 3 0,1 1 0,-1 1 0,0 2 0,2 1 0,1 2 0,5 0 0,2 0 0,3 0 0,4 0 0,3 0 0,4 0 0,5 5 0,3 2 0,1 3 0,-3 4 0,-2-4 0,-4 4 0,-3-1 0,-2 2 0,-3 0 0,0 1 0,0 0 0,-2-1 0,0 2 0,-2 0 0,2 1 0,3 1 0,-1-1 0,3 2 0,-1 4 0,1 0 0,-4 1 0,-2 2 0,-1-1 0,-2 1 0,1 1 0,-3-1 0,0-3 0,-2-1 0,-2-3 0,2 1 0,1 0 0,2 1 0,3 0 0,5-1 0,7 1 0,5-1 0,8 4 0,1 0 0,4 0 0,4-2 0,2-3 0,1-2 0,1-3 0,-4-1 0,-1-2 0,-3-3 0,0-1 0,2-1 0,1-3 0,1 1 0,2-3 0,-1 0 0,2-2 0,-2 0 0,-6 0 0,-7 0 0,-6 0 0,-3 0 0,-6 0 0,-2 0 0,-5-3 0,-2 0 0,-2-5 0,0-1 0,0-3 0,3 0 0,-2-1 0,2-2 0,0 2 0,-1-1 0,0-2 0,-1 1 0,0-4 0,0-1 0,2-1 0,1-2 0,1-1 0,1-1 0,-2-3 0,2 0 0,-4 1 0,0 1 0,-4 2 0,-3 2 0,-3 3 0,-4 5 0,-1 4 0,-5 5 0,-4 1 0,-2 3 0,-17 4 0,3-3 0,-12 3 0,7-3 0,-2 0 0,-1 3 0,-2-2 0,-6 3 0,-4 0 0,-10 2 0,-8 2 0,-9 2 0,-5 2 0,0 0 0,5 0 0,11-4 0,13 1 0,10-1 0,7 0 0,5-1 0,4-1 0,-2-1 0,5-2 0,-1-2 0,1-1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0:18:31.183"/>
    </inkml:context>
    <inkml:brush xml:id="br0">
      <inkml:brushProperty name="width" value="0.42333" units="cm"/>
      <inkml:brushProperty name="height" value="0.42333" units="cm"/>
      <inkml:brushProperty name="color" value="#0070C0"/>
      <inkml:brushProperty name="inkEffects" value="pencil"/>
    </inkml:brush>
  </inkml:definitions>
  <inkml:trace contextRef="#ctx0" brushRef="#br0">181 0 16383,'0'14'0,"-2"-2"0,-1-1 0,-2 1 0,-2 0 0,0 1 0,1 1 0,-1 0 0,0 3 0,0 2 0,0 3 0,0 4 0,-3-1 0,0 3 0,1 0 0,0 0 0,0-4 0,1-5 0,1 0 0,0-2 0,1-1 0,-1 1 0,1-3 0,1 0 0,0-1 0,2 0 0,-2-1 0,2-6 0,-1 1 0,3-6 0,0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18:10:40.058"/>
    </inkml:context>
    <inkml:brush xml:id="br0">
      <inkml:brushProperty name="width" value="0.42333" units="cm"/>
      <inkml:brushProperty name="height" value="0.42333" units="cm"/>
      <inkml:brushProperty name="color" value="#0070C0"/>
      <inkml:brushProperty name="inkEffects" value="pencil"/>
    </inkml:brush>
  </inkml:definitions>
  <inkml:trace contextRef="#ctx0" brushRef="#br0">4152 1155 16383,'-39'33'0,"-3"3"0,-8 1 0,-2 2 0,0-2 0,-1-3 0,4-4 0,0-2 0,1-1 0,5-1 0,0-1 0,1-3 0,1 0 0,2 0 0,3-1 0,2-2 0,1-1 0,-1-3 0,-2-2 0,0 1 0,-2 0 0,0 2 0,-2-1 0,-7-1 0,-2 0 0,-9-1 0,-4 0 0,-6 1 0,-10 0 0,-5-2 0,-1-5 0,1-1 0,3-2 0,3 0 0,-1 0 0,2 0 0,0 0 0,1 0 0,1-2 0,-1 1 0,-1 1 0,-3 0 0,-4-1 0,-1-3 0,-1 0 0,2 0 0,4 0 0,5 0 0,2 0 0,8 0 0,7 0 0,5 0 0,8 0 0,-4-4 0,-1-6 0,0-3 0,-3-6 0,0-2 0,0-1 0,-5-3 0,1 0 0,4 0 0,0-2 0,6-3 0,-1-1 0,3 1 0,4 0 0,3 2 0,6 1 0,1 0 0,4 0 0,2-1 0,2 1 0,2-1 0,2 4 0,-1-1 0,2 1 0,3 2 0,2-2 0,2 3 0,1 0 0,0 1 0,1 3 0,2 0 0,0-2 0,2-2 0,0-3 0,1 0 0,0-2 0,1-1 0,2-2 0,0 1 0,0 0 0,0 3 0,0 0 0,0 0 0,0 4 0,1 0 0,2 4 0,4 0 0,3 0 0,2-1 0,0 1 0,1-3 0,3-2 0,1 0 0,2-2 0,-1-1 0,3-2 0,3-2 0,4-1 0,3 1 0,4-1 0,5 2 0,7 3 0,10 0 0,5 2 0,5-1 0,1-2 0,1-1 0,0-1 0,0 1 0,-1 4 0,-1 1 0,0 5 0,-6 1 0,-4 1 0,-6 3 0,0 0 0,2-2 0,4 0 0,7 0 0,3 0 0,4 2 0,1 3 0,1 1 0,1 3 0,1-1 0,1-1 0,-2 4 0,-5 0 0,-7 3 0,-6 0 0,-3 0 0,4 0 0,0 0 0,0 0 0,1 0 0,0 0 0,4 0 0,-4 0 0,-3 0 0,-3 0 0,0 0 0,0 0 0,0 0 0,-1 0 0,-4 0 0,-2 0 0,-2 0 0,0 2 0,0 1 0,3 3 0,1 3 0,2-1 0,5 1 0,0-2 0,4 2 0,0 0 0,-1 3 0,0-2 0,-5 0 0,-5-2 0,-4 1 0,0 2 0,0 2 0,4 1 0,-2 2 0,-4-1 0,-5 0 0,-6-1 0,-5-1 0,-1 1 0,-3-1 0,0-1 0,-2-1 0,-6 0 0,-2 0 0,-3 0 0,1-3 0,-2-1 0,0-1 0,-1 1 0,0 1 0,-2-1 0,1 0 0,-1-1 0,1 1 0,-1 1 0,0 1 0,0 1 0,1 1 0,-1 0 0,2 0 0,-2 1 0,1 1 0,1 2 0,-1 2 0,1-2 0,-1 4 0,-1-9 0,0 3 0,-2-7 0,2 4 0,-2 0 0,1 0 0,0-1 0,-1 0 0,2 2 0,-2 0 0,0 1 0,-1 0 0,-1 1 0,0-1 0,2 0 0,0-1 0,0-1 0,0 1 0,-1-2 0,-1 1 0,0 0 0,0-1 0,0 0 0,0-1 0,0 2 0,0-2 0,0 2 0,0 1 0,0-1 0,0 0 0,0 1 0,0-1 0,0 1 0,0-1 0,-1 0 0,-1 0 0,-2 0 0,-3-1 0,0 1 0,0-2 0,1 1 0,-1-1 0,-1 0 0,0 2 0,-1-2 0,0 1 0,-1-1 0,-1-1 0,0 1 0,0 0 0,-1 0 0,-1 1 0,0-1 0,2 1 0,2-1 0,2 1 0,0 0 0,0 0 0,0 1 0,0 0 0,1 0 0,0-2 0,1-1 0,0-1 0,1 0 0,-1 0 0,1-2 0,0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0:11:31.128"/>
    </inkml:context>
    <inkml:brush xml:id="br0">
      <inkml:brushProperty name="width" value="0.42333" units="cm"/>
      <inkml:brushProperty name="height" value="0.42333" units="cm"/>
      <inkml:brushProperty name="color" value="#F6630D"/>
      <inkml:brushProperty name="inkEffects" value="pencil"/>
    </inkml:brush>
  </inkml:definitions>
  <inkml:trace contextRef="#ctx0" brushRef="#br0">4152 1155 16383,'-39'33'0,"-3"3"0,-8 1 0,-2 2 0,0-2 0,-1-3 0,4-4 0,0-2 0,1-1 0,5-1 0,0-1 0,1-3 0,1 0 0,2 0 0,3-1 0,2-2 0,1-1 0,-1-3 0,-2-2 0,0 1 0,-2 0 0,0 2 0,-2-1 0,-7-1 0,-2 0 0,-9-1 0,-4 0 0,-6 1 0,-10 0 0,-5-2 0,-1-5 0,1-1 0,3-2 0,3 0 0,-1 0 0,2 0 0,0 0 0,1 0 0,1-2 0,-1 1 0,-1 1 0,-3 0 0,-4-1 0,-1-3 0,-1 0 0,2 0 0,4 0 0,5 0 0,2 0 0,8 0 0,7 0 0,5 0 0,8 0 0,-4-4 0,-1-6 0,0-3 0,-3-6 0,0-2 0,0-1 0,-5-3 0,1 0 0,4 0 0,0-2 0,6-3 0,-1-1 0,3 1 0,4 0 0,3 2 0,6 1 0,1 0 0,4 0 0,2-1 0,2 1 0,2-1 0,2 4 0,-1-1 0,2 1 0,3 2 0,2-2 0,2 3 0,1 0 0,0 1 0,1 3 0,2 0 0,0-2 0,2-2 0,0-3 0,1 0 0,0-2 0,1-1 0,2-2 0,0 1 0,0 0 0,0 3 0,0 0 0,0 0 0,0 4 0,1 0 0,2 4 0,4 0 0,3 0 0,2-1 0,0 1 0,1-3 0,3-2 0,1 0 0,2-2 0,-1-1 0,3-2 0,3-2 0,4-1 0,3 1 0,4-1 0,5 2 0,7 3 0,10 0 0,5 2 0,5-1 0,1-2 0,1-1 0,0-1 0,0 1 0,-1 4 0,-1 1 0,0 5 0,-6 1 0,-4 1 0,-6 3 0,0 0 0,2-2 0,4 0 0,7 0 0,3 0 0,4 2 0,1 3 0,1 1 0,1 3 0,1-1 0,1-1 0,-2 4 0,-5 0 0,-7 3 0,-6 0 0,-3 0 0,4 0 0,0 0 0,0 0 0,1 0 0,0 0 0,4 0 0,-4 0 0,-3 0 0,-3 0 0,0 0 0,0 0 0,0 0 0,-1 0 0,-4 0 0,-2 0 0,-2 0 0,0 2 0,0 1 0,3 3 0,1 3 0,2-1 0,5 1 0,0-2 0,4 2 0,0 0 0,-1 3 0,0-2 0,-5 0 0,-5-2 0,-4 1 0,0 2 0,0 2 0,4 1 0,-2 2 0,-4-1 0,-5 0 0,-6-1 0,-5-1 0,-1 1 0,-3-1 0,0-1 0,-2-1 0,-6 0 0,-2 0 0,-3 0 0,1-3 0,-2-1 0,0-1 0,-1 1 0,0 1 0,-2-1 0,1 0 0,-1-1 0,1 1 0,-1 1 0,0 1 0,0 1 0,1 1 0,-1 0 0,2 0 0,-2 1 0,1 1 0,1 2 0,-1 2 0,1-2 0,-1 4 0,-1-9 0,0 3 0,-2-7 0,2 4 0,-2 0 0,1 0 0,0-1 0,-1 0 0,2 2 0,-2 0 0,0 1 0,-1 0 0,-1 1 0,0-1 0,2 0 0,0-1 0,0-1 0,0 1 0,-1-2 0,-1 1 0,0 0 0,0-1 0,0 0 0,0-1 0,0 2 0,0-2 0,0 2 0,0 1 0,0-1 0,0 0 0,0 1 0,0-1 0,0 1 0,0-1 0,-1 0 0,-1 0 0,-2 0 0,-3-1 0,0 1 0,0-2 0,1 1 0,-1-1 0,-1 0 0,0 2 0,-1-2 0,0 1 0,-1-1 0,-1-1 0,0 1 0,0 0 0,-1 0 0,-1 1 0,0-1 0,2 1 0,2-1 0,2 1 0,0 0 0,0 0 0,0 1 0,0 0 0,1 0 0,0-2 0,1-1 0,0-1 0,1 0 0,-1 0 0,1-2 0,0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0:11:12.405"/>
    </inkml:context>
    <inkml:brush xml:id="br0">
      <inkml:brushProperty name="width" value="0.42333" units="cm"/>
      <inkml:brushProperty name="height" value="0.42333" units="cm"/>
      <inkml:brushProperty name="color" value="#F6630D"/>
      <inkml:brushProperty name="inkEffects" value="pencil"/>
    </inkml:brush>
  </inkml:definitions>
  <inkml:trace contextRef="#ctx0" brushRef="#br0">3586 997 16383,'-34'29'0,"-2"2"0,-8 1 0,-1 2 0,0-2 0,0-3 0,2-4 0,1 0 0,1-2 0,3 0 0,1-2 0,1-2 0,1 0 0,1 0 0,3 0 0,2-3 0,0-1 0,-1-2 0,-1-1 0,1 0 0,-3 0 0,0 1 0,-2 1 0,-5-2 0,-3 0 0,-6-1 0,-5 0 0,-5 1 0,-8 1 0,-5-4 0,-1-3 0,1 0 0,4-3 0,1 1 0,0 0 0,1-1 0,0 0 0,2 0 0,0-1 0,-1 1 0,-1 0 0,-1 1 0,-5-1 0,-1-3 0,0 0 0,1 0 0,4 0 0,4 0 0,2 0 0,7 0 0,5 0 0,6 0 0,5-1 0,-2-2 0,-1-5 0,0-4 0,-4-4 0,2-2 0,-2-1 0,-3-3 0,1 1 0,3-1 0,1-2 0,3-1 0,1-2 0,2 1 0,3 0 0,4 2 0,4 0 0,1 1 0,3 0 0,3-2 0,0 3 0,4-2 0,-1 2 0,2 1 0,0 0 0,3 2 0,1-2 0,3 3 0,-1 0 0,2 1 0,1 2 0,0 0 0,1-1 0,1-2 0,1-2 0,0-2 0,1 0 0,0-1 0,2-2 0,0 1 0,0 0 0,0 2 0,0 0 0,0 1 0,0 3 0,1 0 0,2 3 0,3 0 0,2 0 0,3 0 0,-1 0 0,1-2 0,3-2 0,0 0 0,3-2 0,-1 0 0,2-3 0,3 0 0,3-3 0,2 2 0,5 0 0,3 0 0,7 3 0,8 1 0,5 1 0,4 0 0,0-3 0,2 0 0,-1-2 0,1 2 0,-1 3 0,-2 1 0,1 5 0,-5 0 0,-4 1 0,-5 2 0,1 1 0,0-2 0,4 0 0,7 0 0,1 0 0,4 1 0,2 4 0,0 0 0,1 2 0,0 0 0,2-1 0,-2 4 0,-4-1 0,-7 3 0,-4 0 0,-4 0 0,4 0 0,1 0 0,-1 0 0,1 0 0,0 0 0,3 0 0,-3 0 0,-1 0 0,-5 0 0,1 0 0,0 0 0,0 0 0,-1 0 0,-4 0 0,-1 0 0,-2 0 0,0 2 0,1 1 0,2 2 0,0 2 0,3 0 0,3 1 0,1-2 0,3 1 0,0 2 0,-1 1 0,0-1 0,-4-1 0,-4-1 0,-4 1 0,0 2 0,0 0 0,4 3 0,-3 0 0,-2 0 0,-5 0 0,-5-1 0,-5 0 0,0-1 0,-3 1 0,1-2 0,-3 0 0,-5-1 0,-2 1 0,-1-1 0,-1-1 0,0-3 0,-1 1 0,-1-1 0,-1 2 0,0 0 0,0-2 0,0 1 0,0 0 0,0 1 0,-1 1 0,1 0 0,0 1 0,0 1 0,1 0 0,-2 0 0,2 1 0,0 2 0,-1 2 0,1-2 0,-1 3 0,0-8 0,-1 4 0,-1-6 0,1 2 0,-1 0 0,1 1 0,-1-1 0,0 0 0,1 1 0,-1 1 0,0 0 0,-1 1 0,-1-1 0,0 1 0,1-1 0,1 0 0,0-1 0,0 0 0,-2-1 0,0 1 0,0-1 0,0 0 0,0-1 0,0 1 0,0 0 0,0-1 0,0 2 0,0 0 0,0 0 0,0 0 0,0 0 0,0 0 0,0 0 0,0 0 0,0-1 0,-2 1 0,-2-1 0,-1 0 0,-1 1 0,0-2 0,0 1 0,0-1 0,0 0 0,-2 1 0,1-1 0,-1 1 0,-1-1 0,0-1 0,-1 1 0,1 0 0,-2 0 0,0 0 0,0 0 0,2 1 0,1-1 0,1 1 0,1-1 0,0 1 0,1 1 0,-1 0 0,0-1 0,1-1 0,1-1 0,-1-1 0,2 0 0,-1 0 0,0-1 0,1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0:15:51.298"/>
    </inkml:context>
    <inkml:brush xml:id="br0">
      <inkml:brushProperty name="width" value="0.42333" units="cm"/>
      <inkml:brushProperty name="height" value="0.42333" units="cm"/>
      <inkml:brushProperty name="color" value="#F6630D"/>
      <inkml:brushProperty name="inkEffects" value="pencil"/>
    </inkml:brush>
  </inkml:definitions>
  <inkml:trace contextRef="#ctx0" brushRef="#br0">1 490 16383,'6'-28'0,"1"1"0,3 5 0,3 0 0,0 0 0,4 1 0,4-2 0,6 1 0,2 1 0,4-2 0,0 3 0,-1-1 0,2 0 0,-2 1 0,-2-1 0,2 0 0,-4 4 0,1 0 0,-1 5 0,-3 0 0,-1 0 0,-1 1 0,-1 0 0,-1 1 0,0 0 0,0 3 0,1 1 0,-1 1 0,0 2 0,2 1 0,1 2 0,5 0 0,2 0 0,3 0 0,4 0 0,3 0 0,4 0 0,5 5 0,3 2 0,1 3 0,-3 4 0,-2-4 0,-4 4 0,-3-1 0,-2 2 0,-3 0 0,0 1 0,0 0 0,-2-1 0,0 2 0,-2 0 0,2 1 0,3 1 0,-1-1 0,3 2 0,-1 4 0,1 0 0,-4 1 0,-2 2 0,-1-1 0,-2 1 0,1 1 0,-3-1 0,0-3 0,-2-1 0,-2-3 0,2 1 0,1 0 0,2 1 0,3 0 0,5-1 0,7 1 0,5-1 0,8 4 0,1 0 0,4 0 0,4-2 0,2-3 0,1-2 0,1-3 0,-4-1 0,-1-2 0,-3-3 0,0-1 0,2-1 0,1-3 0,1 1 0,2-3 0,-1 0 0,2-2 0,-2 0 0,-6 0 0,-7 0 0,-6 0 0,-3 0 0,-6 0 0,-2 0 0,-5-3 0,-2 0 0,-2-5 0,0-1 0,0-3 0,3 0 0,-2-1 0,2-2 0,0 2 0,-1-1 0,0-2 0,-1 1 0,0-4 0,0-1 0,2-1 0,1-2 0,1-1 0,1-1 0,-2-3 0,2 0 0,-4 1 0,0 1 0,-4 2 0,-3 2 0,-3 3 0,-4 5 0,-1 4 0,-5 5 0,-4 1 0,-2 3 0,-17 4 0,3-3 0,-12 3 0,7-3 0,-2 0 0,-1 3 0,-2-2 0,-6 3 0,-4 0 0,-10 2 0,-8 2 0,-9 2 0,-5 2 0,0 0 0,5 0 0,11-4 0,13 1 0,10-1 0,7 0 0,5-1 0,4-1 0,-2-1 0,5-2 0,-1-2 0,1-1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0:15:51.299"/>
    </inkml:context>
    <inkml:brush xml:id="br0">
      <inkml:brushProperty name="width" value="0.42333" units="cm"/>
      <inkml:brushProperty name="height" value="0.42333" units="cm"/>
      <inkml:brushProperty name="color" value="#F6630D"/>
      <inkml:brushProperty name="inkEffects" value="pencil"/>
    </inkml:brush>
  </inkml:definitions>
  <inkml:trace contextRef="#ctx0" brushRef="#br0">181 0 16383,'0'14'0,"-2"-2"0,-1-1 0,-2 1 0,-2 0 0,0 1 0,1 1 0,-1 0 0,0 3 0,0 2 0,0 3 0,0 4 0,-3-1 0,0 3 0,1 0 0,0 0 0,0-4 0,1-5 0,1 0 0,0-2 0,1-1 0,-1 1 0,1-3 0,1 0 0,0-1 0,2 0 0,-2-1 0,2-6 0,-1 1 0,3-6 0,0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0:18:05.620"/>
    </inkml:context>
    <inkml:brush xml:id="br0">
      <inkml:brushProperty name="width" value="0.42333" units="cm"/>
      <inkml:brushProperty name="height" value="0.42333" units="cm"/>
      <inkml:brushProperty name="color" value="#0070C0"/>
      <inkml:brushProperty name="inkEffects" value="pencil"/>
    </inkml:brush>
  </inkml:definitions>
  <inkml:trace contextRef="#ctx0" brushRef="#br0">3586 997 16383,'-34'29'0,"-2"2"0,-8 1 0,-1 2 0,0-2 0,0-3 0,2-4 0,1 0 0,1-2 0,3 0 0,1-2 0,1-2 0,1 0 0,1 0 0,3 0 0,2-3 0,0-1 0,-1-2 0,-1-1 0,1 0 0,-3 0 0,0 1 0,-2 1 0,-5-2 0,-3 0 0,-6-1 0,-5 0 0,-5 1 0,-8 1 0,-5-4 0,-1-3 0,1 0 0,4-3 0,1 1 0,0 0 0,1-1 0,0 0 0,2 0 0,0-1 0,-1 1 0,-1 0 0,-1 1 0,-5-1 0,-1-3 0,0 0 0,1 0 0,4 0 0,4 0 0,2 0 0,7 0 0,5 0 0,6 0 0,5-1 0,-2-2 0,-1-5 0,0-4 0,-4-4 0,2-2 0,-2-1 0,-3-3 0,1 1 0,3-1 0,1-2 0,3-1 0,1-2 0,2 1 0,3 0 0,4 2 0,4 0 0,1 1 0,3 0 0,3-2 0,0 3 0,4-2 0,-1 2 0,2 1 0,0 0 0,3 2 0,1-2 0,3 3 0,-1 0 0,2 1 0,1 2 0,0 0 0,1-1 0,1-2 0,1-2 0,0-2 0,1 0 0,0-1 0,2-2 0,0 1 0,0 0 0,0 2 0,0 0 0,0 1 0,0 3 0,1 0 0,2 3 0,3 0 0,2 0 0,3 0 0,-1 0 0,1-2 0,3-2 0,0 0 0,3-2 0,-1 0 0,2-3 0,3 0 0,3-3 0,2 2 0,5 0 0,3 0 0,7 3 0,8 1 0,5 1 0,4 0 0,0-3 0,2 0 0,-1-2 0,1 2 0,-1 3 0,-2 1 0,1 5 0,-5 0 0,-4 1 0,-5 2 0,1 1 0,0-2 0,4 0 0,7 0 0,1 0 0,4 1 0,2 4 0,0 0 0,1 2 0,0 0 0,2-1 0,-2 4 0,-4-1 0,-7 3 0,-4 0 0,-4 0 0,4 0 0,1 0 0,-1 0 0,1 0 0,0 0 0,3 0 0,-3 0 0,-1 0 0,-5 0 0,1 0 0,0 0 0,0 0 0,-1 0 0,-4 0 0,-1 0 0,-2 0 0,0 2 0,1 1 0,2 2 0,0 2 0,3 0 0,3 1 0,1-2 0,3 1 0,0 2 0,-1 1 0,0-1 0,-4-1 0,-4-1 0,-4 1 0,0 2 0,0 0 0,4 3 0,-3 0 0,-2 0 0,-5 0 0,-5-1 0,-5 0 0,0-1 0,-3 1 0,1-2 0,-3 0 0,-5-1 0,-2 1 0,-1-1 0,-1-1 0,0-3 0,-1 1 0,-1-1 0,-1 2 0,0 0 0,0-2 0,0 1 0,0 0 0,0 1 0,-1 1 0,1 0 0,0 1 0,0 1 0,1 0 0,-2 0 0,2 1 0,0 2 0,-1 2 0,1-2 0,-1 3 0,0-8 0,-1 4 0,-1-6 0,1 2 0,-1 0 0,1 1 0,-1-1 0,0 0 0,1 1 0,-1 1 0,0 0 0,-1 1 0,-1-1 0,0 1 0,1-1 0,1 0 0,0-1 0,0 0 0,-2-1 0,0 1 0,0-1 0,0 0 0,0-1 0,0 1 0,0 0 0,0-1 0,0 2 0,0 0 0,0 0 0,0 0 0,0 0 0,0 0 0,0 0 0,0 0 0,0-1 0,-2 1 0,-2-1 0,-1 0 0,-1 1 0,0-2 0,0 1 0,0-1 0,0 0 0,-2 1 0,1-1 0,-1 1 0,-1-1 0,0-1 0,-1 1 0,1 0 0,-2 0 0,0 0 0,0 0 0,2 1 0,1-1 0,1 1 0,1-1 0,0 1 0,1 1 0,-1 0 0,0-1 0,1-1 0,1-1 0,-1-1 0,2 0 0,-1 0 0,0-1 0,1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0:18:31.182"/>
    </inkml:context>
    <inkml:brush xml:id="br0">
      <inkml:brushProperty name="width" value="0.42333" units="cm"/>
      <inkml:brushProperty name="height" value="0.42333" units="cm"/>
      <inkml:brushProperty name="color" value="#0070C0"/>
      <inkml:brushProperty name="inkEffects" value="pencil"/>
    </inkml:brush>
  </inkml:definitions>
  <inkml:trace contextRef="#ctx0" brushRef="#br0">1 490 16383,'6'-28'0,"1"1"0,3 5 0,3 0 0,0 0 0,4 1 0,4-2 0,6 1 0,2 1 0,4-2 0,0 3 0,-1-1 0,2 0 0,-2 1 0,-2-1 0,2 0 0,-4 4 0,1 0 0,-1 5 0,-3 0 0,-1 0 0,-1 1 0,-1 0 0,-1 1 0,0 0 0,0 3 0,1 1 0,-1 1 0,0 2 0,2 1 0,1 2 0,5 0 0,2 0 0,3 0 0,4 0 0,3 0 0,4 0 0,5 5 0,3 2 0,1 3 0,-3 4 0,-2-4 0,-4 4 0,-3-1 0,-2 2 0,-3 0 0,0 1 0,0 0 0,-2-1 0,0 2 0,-2 0 0,2 1 0,3 1 0,-1-1 0,3 2 0,-1 4 0,1 0 0,-4 1 0,-2 2 0,-1-1 0,-2 1 0,1 1 0,-3-1 0,0-3 0,-2-1 0,-2-3 0,2 1 0,1 0 0,2 1 0,3 0 0,5-1 0,7 1 0,5-1 0,8 4 0,1 0 0,4 0 0,4-2 0,2-3 0,1-2 0,1-3 0,-4-1 0,-1-2 0,-3-3 0,0-1 0,2-1 0,1-3 0,1 1 0,2-3 0,-1 0 0,2-2 0,-2 0 0,-6 0 0,-7 0 0,-6 0 0,-3 0 0,-6 0 0,-2 0 0,-5-3 0,-2 0 0,-2-5 0,0-1 0,0-3 0,3 0 0,-2-1 0,2-2 0,0 2 0,-1-1 0,0-2 0,-1 1 0,0-4 0,0-1 0,2-1 0,1-2 0,1-1 0,1-1 0,-2-3 0,2 0 0,-4 1 0,0 1 0,-4 2 0,-3 2 0,-3 3 0,-4 5 0,-1 4 0,-5 5 0,-4 1 0,-2 3 0,-17 4 0,3-3 0,-12 3 0,7-3 0,-2 0 0,-1 3 0,-2-2 0,-6 3 0,-4 0 0,-10 2 0,-8 2 0,-9 2 0,-5 2 0,0 0 0,5 0 0,11-4 0,13 1 0,10-1 0,7 0 0,5-1 0,4-1 0,-2-1 0,5-2 0,-1-2 0,1-1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00:40:32.221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1 822 16383,'2'-29'0,"4"-1"0,4 1 0,5 0 0,3 1 0,2-1 0,1-3 0,1-2 0,2 0 0,4-5 0,4 0 0,1-1 0,3-1 0,0 1 0,-3-3 0,-1 1 0,0 2 0,-1 1 0,2 5 0,-3 5 0,-2 4 0,-1 6 0,-4 5 0,-2 2 0,-4 4 0,-6 2 0,-2 1 0,-3 1 0,-1 0 0,0 0 0,-1-1 0,-1 2 0,-1-3 0,-1-1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0:18:31.183"/>
    </inkml:context>
    <inkml:brush xml:id="br0">
      <inkml:brushProperty name="width" value="0.42333" units="cm"/>
      <inkml:brushProperty name="height" value="0.42333" units="cm"/>
      <inkml:brushProperty name="color" value="#0070C0"/>
      <inkml:brushProperty name="inkEffects" value="pencil"/>
    </inkml:brush>
  </inkml:definitions>
  <inkml:trace contextRef="#ctx0" brushRef="#br0">181 0 16383,'0'14'0,"-2"-2"0,-1-1 0,-2 1 0,-2 0 0,0 1 0,1 1 0,-1 0 0,0 3 0,0 2 0,0 3 0,0 4 0,-3-1 0,0 3 0,1 0 0,0 0 0,0-4 0,1-5 0,1 0 0,0-2 0,1-1 0,-1 1 0,1-3 0,1 0 0,0-1 0,2 0 0,-2-1 0,2-6 0,-1 1 0,3-6 0,0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18:10:59.502"/>
    </inkml:context>
    <inkml:brush xml:id="br0">
      <inkml:brushProperty name="width" value="0.42333" units="cm"/>
      <inkml:brushProperty name="height" value="0.42333" units="cm"/>
      <inkml:brushProperty name="color" value="#0070C0"/>
      <inkml:brushProperty name="inkEffects" value="pencil"/>
    </inkml:brush>
  </inkml:definitions>
  <inkml:trace contextRef="#ctx0" brushRef="#br0">4152 1155 16383,'-39'33'0,"-3"3"0,-8 1 0,-2 2 0,0-2 0,-1-3 0,4-4 0,0-2 0,1-1 0,5-1 0,0-1 0,1-3 0,1 0 0,2 0 0,3-1 0,2-2 0,1-1 0,-1-3 0,-2-2 0,0 1 0,-2 0 0,0 2 0,-2-1 0,-7-1 0,-2 0 0,-9-1 0,-4 0 0,-6 1 0,-10 0 0,-5-2 0,-1-5 0,1-1 0,3-2 0,3 0 0,-1 0 0,2 0 0,0 0 0,1 0 0,1-2 0,-1 1 0,-1 1 0,-3 0 0,-4-1 0,-1-3 0,-1 0 0,2 0 0,4 0 0,5 0 0,2 0 0,8 0 0,7 0 0,5 0 0,8 0 0,-4-4 0,-1-6 0,0-3 0,-3-6 0,0-2 0,0-1 0,-5-3 0,1 0 0,4 0 0,0-2 0,6-3 0,-1-1 0,3 1 0,4 0 0,3 2 0,6 1 0,1 0 0,4 0 0,2-1 0,2 1 0,2-1 0,2 4 0,-1-1 0,2 1 0,3 2 0,2-2 0,2 3 0,1 0 0,0 1 0,1 3 0,2 0 0,0-2 0,2-2 0,0-3 0,1 0 0,0-2 0,1-1 0,2-2 0,0 1 0,0 0 0,0 3 0,0 0 0,0 0 0,0 4 0,1 0 0,2 4 0,4 0 0,3 0 0,2-1 0,0 1 0,1-3 0,3-2 0,1 0 0,2-2 0,-1-1 0,3-2 0,3-2 0,4-1 0,3 1 0,4-1 0,5 2 0,7 3 0,10 0 0,5 2 0,5-1 0,1-2 0,1-1 0,0-1 0,0 1 0,-1 4 0,-1 1 0,0 5 0,-6 1 0,-4 1 0,-6 3 0,0 0 0,2-2 0,4 0 0,7 0 0,3 0 0,4 2 0,1 3 0,1 1 0,1 3 0,1-1 0,1-1 0,-2 4 0,-5 0 0,-7 3 0,-6 0 0,-3 0 0,4 0 0,0 0 0,0 0 0,1 0 0,0 0 0,4 0 0,-4 0 0,-3 0 0,-3 0 0,0 0 0,0 0 0,0 0 0,-1 0 0,-4 0 0,-2 0 0,-2 0 0,0 2 0,0 1 0,3 3 0,1 3 0,2-1 0,5 1 0,0-2 0,4 2 0,0 0 0,-1 3 0,0-2 0,-5 0 0,-5-2 0,-4 1 0,0 2 0,0 2 0,4 1 0,-2 2 0,-4-1 0,-5 0 0,-6-1 0,-5-1 0,-1 1 0,-3-1 0,0-1 0,-2-1 0,-6 0 0,-2 0 0,-3 0 0,1-3 0,-2-1 0,0-1 0,-1 1 0,0 1 0,-2-1 0,1 0 0,-1-1 0,1 1 0,-1 1 0,0 1 0,0 1 0,1 1 0,-1 0 0,2 0 0,-2 1 0,1 1 0,1 2 0,-1 2 0,1-2 0,-1 4 0,-1-9 0,0 3 0,-2-7 0,2 4 0,-2 0 0,1 0 0,0-1 0,-1 0 0,2 2 0,-2 0 0,0 1 0,-1 0 0,-1 1 0,0-1 0,2 0 0,0-1 0,0-1 0,0 1 0,-1-2 0,-1 1 0,0 0 0,0-1 0,0 0 0,0-1 0,0 2 0,0-2 0,0 2 0,0 1 0,0-1 0,0 0 0,0 1 0,0-1 0,0 1 0,0-1 0,-1 0 0,-1 0 0,-2 0 0,-3-1 0,0 1 0,0-2 0,1 1 0,-1-1 0,-1 0 0,0 2 0,-1-2 0,0 1 0,-1-1 0,-1-1 0,0 1 0,0 0 0,-1 0 0,-1 1 0,0-1 0,2 1 0,2-1 0,2 1 0,0 0 0,0 0 0,0 1 0,0 0 0,1 0 0,0-2 0,1-1 0,0-1 0,1 0 0,-1 0 0,1-2 0,0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18:10:59.503"/>
    </inkml:context>
    <inkml:brush xml:id="br0">
      <inkml:brushProperty name="width" value="0.42333" units="cm"/>
      <inkml:brushProperty name="height" value="0.42333" units="cm"/>
      <inkml:brushProperty name="color" value="#F6630D"/>
      <inkml:brushProperty name="inkEffects" value="pencil"/>
    </inkml:brush>
  </inkml:definitions>
  <inkml:trace contextRef="#ctx0" brushRef="#br0">4152 1155 16383,'-39'33'0,"-3"3"0,-8 1 0,-2 2 0,0-2 0,-1-3 0,4-4 0,0-2 0,1-1 0,5-1 0,0-1 0,1-3 0,1 0 0,2 0 0,3-1 0,2-2 0,1-1 0,-1-3 0,-2-2 0,0 1 0,-2 0 0,0 2 0,-2-1 0,-7-1 0,-2 0 0,-9-1 0,-4 0 0,-6 1 0,-10 0 0,-5-2 0,-1-5 0,1-1 0,3-2 0,3 0 0,-1 0 0,2 0 0,0 0 0,1 0 0,1-2 0,-1 1 0,-1 1 0,-3 0 0,-4-1 0,-1-3 0,-1 0 0,2 0 0,4 0 0,5 0 0,2 0 0,8 0 0,7 0 0,5 0 0,8 0 0,-4-4 0,-1-6 0,0-3 0,-3-6 0,0-2 0,0-1 0,-5-3 0,1 0 0,4 0 0,0-2 0,6-3 0,-1-1 0,3 1 0,4 0 0,3 2 0,6 1 0,1 0 0,4 0 0,2-1 0,2 1 0,2-1 0,2 4 0,-1-1 0,2 1 0,3 2 0,2-2 0,2 3 0,1 0 0,0 1 0,1 3 0,2 0 0,0-2 0,2-2 0,0-3 0,1 0 0,0-2 0,1-1 0,2-2 0,0 1 0,0 0 0,0 3 0,0 0 0,0 0 0,0 4 0,1 0 0,2 4 0,4 0 0,3 0 0,2-1 0,0 1 0,1-3 0,3-2 0,1 0 0,2-2 0,-1-1 0,3-2 0,3-2 0,4-1 0,3 1 0,4-1 0,5 2 0,7 3 0,10 0 0,5 2 0,5-1 0,1-2 0,1-1 0,0-1 0,0 1 0,-1 4 0,-1 1 0,0 5 0,-6 1 0,-4 1 0,-6 3 0,0 0 0,2-2 0,4 0 0,7 0 0,3 0 0,4 2 0,1 3 0,1 1 0,1 3 0,1-1 0,1-1 0,-2 4 0,-5 0 0,-7 3 0,-6 0 0,-3 0 0,4 0 0,0 0 0,0 0 0,1 0 0,0 0 0,4 0 0,-4 0 0,-3 0 0,-3 0 0,0 0 0,0 0 0,0 0 0,-1 0 0,-4 0 0,-2 0 0,-2 0 0,0 2 0,0 1 0,3 3 0,1 3 0,2-1 0,5 1 0,0-2 0,4 2 0,0 0 0,-1 3 0,0-2 0,-5 0 0,-5-2 0,-4 1 0,0 2 0,0 2 0,4 1 0,-2 2 0,-4-1 0,-5 0 0,-6-1 0,-5-1 0,-1 1 0,-3-1 0,0-1 0,-2-1 0,-6 0 0,-2 0 0,-3 0 0,1-3 0,-2-1 0,0-1 0,-1 1 0,0 1 0,-2-1 0,1 0 0,-1-1 0,1 1 0,-1 1 0,0 1 0,0 1 0,1 1 0,-1 0 0,2 0 0,-2 1 0,1 1 0,1 2 0,-1 2 0,1-2 0,-1 4 0,-1-9 0,0 3 0,-2-7 0,2 4 0,-2 0 0,1 0 0,0-1 0,-1 0 0,2 2 0,-2 0 0,0 1 0,-1 0 0,-1 1 0,0-1 0,2 0 0,0-1 0,0-1 0,0 1 0,-1-2 0,-1 1 0,0 0 0,0-1 0,0 0 0,0-1 0,0 2 0,0-2 0,0 2 0,0 1 0,0-1 0,0 0 0,0 1 0,0-1 0,0 1 0,0-1 0,-1 0 0,-1 0 0,-2 0 0,-3-1 0,0 1 0,0-2 0,1 1 0,-1-1 0,-1 0 0,0 2 0,-1-2 0,0 1 0,-1-1 0,-1-1 0,0 1 0,0 0 0,-1 0 0,-1 1 0,0-1 0,2 1 0,2-1 0,2 1 0,0 0 0,0 0 0,0 1 0,0 0 0,1 0 0,0-2 0,1-1 0,0-1 0,1 0 0,-1 0 0,1-2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00:42:29.214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0 0 16383,'0'0'0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00:39:40.284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2103 0 16383,'-41'0'0,"-14"0"0,-12 0 0,-12 6 0,-1 11 0,4 11 0,2 6 0,3 6 0,-4 2 0,32-18 0,-1 2 0,-3 2 0,-2 2 0,-1 2 0,0 2 0,1-2 0,2 1 0,-33 26 0,13-4 0,16-9 0,6 2 0,3 0 0,0 2 0,0 3 0,0 4 0,0 2 0,-2 1 0,-2 3 0,1-2 0,4-2 0,4-6 0,5-5 0,6-4 0,3-7 0,7-5 0,4-7 0,1-3 0,7-9 0,-2-2 0,3-9 0,0-1 0,-4 0 0,3-3 0,-3-3 0,4-4 0,0-4 0,2-2 0,-2-2 0,1-1 0,-1 1 0,-2-12 0,2 5 0,-7-6 0,1 6 0,-3 1 0,1-2 0,0-1 0,0 1 0,2-1 0,1 0 0,2 3 0,0-2 0,-1 2 0,-1 1 0,-4-2 0,0 2 0,-3-1 0,1-1 0,-2-1 0,0-2 0,3-3 0,-1 1 0,2 0 0,2 3 0,1 4 0,4 6 0,1 8 0,3 4 0,-1 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00:39:41.903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1 215 16383,'54'0'0,"12"-4"0,12-5 0,11-5 0,2-7 0,1-1 0,-5 2 0,-7 2 0,-10 3 0,-5 0 0,-2-1 0,-3 1 0,-6 2 0,-12 5 0,-11 3 0,-9 3 0,3 2 0,-11-2 0,1-1 0,-10 1 0,-1-3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21:51.545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0 1 16383,'0'0'0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00:40:30.420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917 0 16383,'-5'16'0,"0"0"0,0-6 0,1 2 0,-1 3 0,1 1 0,0 1 0,-1 1 0,-1 0 0,0 0 0,0 2 0,-2 7 0,-1 9 0,-3 18 0,-1 15 0,-1 9 0,-4 13 0,-2 2 0,0 1 0,10-44 0,0 0 0,-5 40 0,3-7 0,2-11 0,3-13 0,3-6 0,1-3 0,3 3 0,0 1 0,0 0 0,-2-5 0,0-11 0,0-4 0,-3-3 0,2-4 0,0-2 0,-2-4 0,3-3 0,0-3 0,0-1 0,0-2 0,-1-3 0,1 0 0,0-3 0,2-2 0,-4 0 0,-2-4 0,-1-2 0,-1-6 0,3-3 0,-1-4 0,-2-4 0,-3-7 0,-1-7 0,-2-8 0,-2-5 0,-3-7 0,-2 7 0,-5-3 0,-22-31 0,7 18 0,-4 0 0,5 15 0,-2 3 0,-1 0 0,0 2 0,6 4 0,2 4 0,-15-16 0,19 19 0,17 11 0,8 11 0,4 4 0,2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00:40:32.221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1 822 16383,'2'-29'0,"4"-1"0,4 1 0,5 0 0,3 1 0,2-1 0,1-3 0,1-2 0,2 0 0,4-5 0,4 0 0,1-1 0,3-1 0,0 1 0,-3-3 0,-1 1 0,0 2 0,-1 1 0,2 5 0,-3 5 0,-2 4 0,-1 6 0,-4 5 0,-2 2 0,-4 4 0,-6 2 0,-2 1 0,-3 1 0,-1 0 0,0 0 0,-1-1 0,-1 2 0,-1-3 0,-1-1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00:42:32.458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1 1 16383,'53'0'0,"20"0"0,-24 0 0,6 0 0,17-1 0,5 2 0,16 1 0,5 1 0,-25 0 0,1 0 0,2 2 0,3 1 0,1 1 0,-1 1 0,-5 2 0,-2 0 0,-1 1 0,27 6 0,-4 1 0,-11 0 0,-2 1 0,-4 0 0,1 0 0,-1 1 0,1 1 0,4 1 0,0 2 0,4 0 0,0 2 0,0 2 0,1 2 0,0 0 0,-1 1 0,-5 0 0,-4 0 0,-8 0 0,-2 0 0,-10-1 0,-2 0 0,-6-2 0,-4 1 0,36 24 0,-13-5 0,-15-8 0,-12-5 0,-13-7 0,-9-6 0,-5-8 0,-3-5 0,-4-4 0,-2-4 0,-14-14 0,-1-3 0,-10-8 0,2 4 0,-3 1 0,-1 2 0,-3 1 0,-1 1 0,1 3 0,-3 0 0,-3 0 0,-5-3 0,-13-4 0,-19-2 0,-15 1 0,-11 0 0,-2 8 0,10 4 0,11 5 0,12 3 0,14 0 0,8 0 0,7 0 0,8 0 0,5 0 0,11 0 0,2 0 0,5 0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00:42:33.991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370 696 16383,'-9'-31'0,"-2"-2"0,-3-3 0,-2 4 0,3 2 0,1 1 0,1-4 0,-2-4 0,-1-1 0,0 0 0,0 2 0,0 2 0,-2 4 0,-2 1 0,-2 0 0,-2-2 0,1-2 0,1 4 0,2 4 0,1 6 0,4 5 0,0 1 0,3 2 0,1 1 0,2 3 0,1 2 0,3 3 0,2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24:49.248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1 16383,'0'0'0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9T01:27:44.916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0 12123 180000 90000,'19'20'0'0'0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9T01:27:49.695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1 12123 180000 90000,'19'13'0'0'0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9T01:27:58.325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0 90 12123 180000 90000,'10'-45'0'0'0,"-3"10"0"0"0,-4 25 0 0 0,-3 12 0 0 0,0 8 0 0 0,0 2 0 0 0,-3 0 0 0 0,2-12 0 0 0,-2-4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31:53.015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0 0 16383,'0'0'0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32:10.716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0 16383,'0'0'0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21:51.545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0 1 16383,'0'0'0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17:31.416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1 16383,'0'0'0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24:49.248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1 16383,'0'0'0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9T01:27:44.916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0 12123 180000 90000,'19'20'0'0'0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9T01:27:49.695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1 12123 180000 90000,'19'13'0'0'0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9T01:27:58.325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0 90 12123 180000 90000,'10'-45'0'0'0,"-3"10"0"0"0,-4 25 0 0 0,-3 12 0 0 0,0 8 0 0 0,0 2 0 0 0,-3 0 0 0 0,2-12 0 0 0,-2-4 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31:53.015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0 0 16383,'0'0'0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32:10.716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0 16383,'0'0'0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17:31.416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1 16383,'0'0'0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18:07.366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1 1 16383,'57'0'0,"1"0"0,31 0 0,10 0 0,-15 0 0,6 0 0,5 0 0,-7 0 0,5 0 0,3 0 0,1 0 0,-14 0 0,3 0 0,0 0 0,1 0 0,0 0 0,2 0 0,0 0 0,1 0 0,0 0 0,0 0 0,1 0 0,1 0 0,-1 0 0,-1 0 0,-1 0 0,11 0 0,-1 0 0,-1 0 0,-2 0 0,-5 0 0,-2 0 0,-1 0 0,-1 0 0,-7 0 0,-1 0 0,-1 0 0,-2 0 0,18 0 0,-2 0 0,-1 0 0,-3 1 0,-2 1 0,-1 0 0,-2 0 0,-1 1 0,1-1 0,-1 0 0,0 0 0,1 0 0,2 0 0,0 0 0,0 0 0,-2-1 0,0 1 0,-2-1 0,-1 1 0,-2 0 0,-1 0 0,-4 0 0,-2 0 0,-1 0 0,27 2 0,-2 0 0,-6-1 0,-1-1 0,-2 1 0,0 2 0,-1 1 0,1 0 0,-1-1 0,-1 0 0,-1 2 0,-2 0 0,-8 0 0,-4 0 0,-7-2 0,-3 0 0,40 3 0,-19-5 0,-6-3 0,-6 0 0,-1 0 0,5 0 0,2 0 0,-1 0 0,6 0 0,1 0 0,7 0 0,4 0 0,-4 0 0,-4 0 0,-5-1 0,-9-2 0,-4 0 0,-10 0 0,-8 2 0,-5-1 0,-10 0 0,-3-1 0,-1 1 0,-2 1 0,-2-2 0,-3 1 0,0-3 0,1 2 0,-2 0 0,-5 0 0,-6 0 0,-5 2 0,0-3 0,-1 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24:49.248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1 16383,'0'0'0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21:51.545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0 1 16383,'0'0'0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9T01:27:44.916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0 12123 180000 90000,'19'20'0'0'0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9T01:27:49.695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1 12123 180000 90000,'19'13'0'0'0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9T01:27:58.325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0 90 12123 180000 90000,'10'-45'0'0'0,"-3"10"0"0"0,-4 25 0 0 0,-3 12 0 0 0,0 8 0 0 0,0 2 0 0 0,-3 0 0 0 0,2-12 0 0 0,-2-4 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31:53.015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0 0 16383,'0'0'0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32:10.716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0 16383,'0'0'0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17:31.416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1 16383,'0'0'0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18:07.366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1 1 16383,'57'0'0,"1"0"0,31 0 0,10 0 0,-15 0 0,6 0 0,5 0 0,-7 0 0,5 0 0,3 0 0,1 0 0,-14 0 0,3 0 0,0 0 0,1 0 0,0 0 0,2 0 0,0 0 0,1 0 0,0 0 0,0 0 0,1 0 0,1 0 0,-1 0 0,-1 0 0,-1 0 0,11 0 0,-1 0 0,-1 0 0,-2 0 0,-5 0 0,-2 0 0,-1 0 0,-1 0 0,-7 0 0,-1 0 0,-1 0 0,-2 0 0,18 0 0,-2 0 0,-1 0 0,-3 1 0,-2 1 0,-1 0 0,-2 0 0,-1 1 0,1-1 0,-1 0 0,0 0 0,1 0 0,2 0 0,0 0 0,0 0 0,-2-1 0,0 1 0,-2-1 0,-1 1 0,-2 0 0,-1 0 0,-4 0 0,-2 0 0,-1 0 0,27 2 0,-2 0 0,-6-1 0,-1-1 0,-2 1 0,0 2 0,-1 1 0,1 0 0,-1-1 0,-1 0 0,-1 2 0,-2 0 0,-8 0 0,-4 0 0,-7-2 0,-3 0 0,40 3 0,-19-5 0,-6-3 0,-6 0 0,-1 0 0,5 0 0,2 0 0,-1 0 0,6 0 0,1 0 0,7 0 0,4 0 0,-4 0 0,-4 0 0,-5-1 0,-9-2 0,-4 0 0,-10 0 0,-8 2 0,-5-1 0,-10 0 0,-3-1 0,-1 1 0,-2 1 0,-2-2 0,-3 1 0,0-3 0,1 2 0,-2 0 0,-5 0 0,-6 0 0,-5 2 0,0-3 0,-1 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18:16.534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0 1 16383,'57'0'0,"0"0"0,10 0 0,6 0 0,-5 0 0,4 0 0,4 0 0,14 0 0,3 0 0,4 0 0,-15 0 0,3 0 0,1 0 0,0 0 0,3 0 0,1 0 0,0 0 0,0 0 0,-1 0 0,0 0 0,-1 0 0,0 0 0,-4 1 0,-1 0 0,0 0 0,-2 1 0,-4 0 0,-2 1 0,0 0 0,-1 0 0,19 0 0,-1 2 0,-2-1 0,-7-1 0,-2 1 0,-1 0 0,-5-1 0,0 0 0,-1 0 0,-4-1 0,0 1 0,-1-1 0,-2 0 0,0 0 0,-1 1 0,29 1 0,-3 1 0,-7-2 0,-4 0 0,-5 0 0,-3-1 0,-8 0 0,-2 0 0,-8-2 0,0 0 0,-2 0 0,0 0 0,-2 0 0,0 0 0,1 0 0,1 0 0,5 0 0,2 0 0,3 2 0,2 0 0,4 1 0,2-1 0,3 1 0,-1-1 0,1 0 0,0-1 0,-3-1 0,-1 0 0,-4 0 0,-2 0 0,-2 0 0,-2 0 0,-5 0 0,-2 0 0,-2 0 0,-1 0 0,2 0 0,0 0 0,42 0 0,-1 0 0,0 0 0,3 0 0,-44 0 0,1 0 0,3 0 0,0 0 0,-3 0 0,0 0 0,40 0 0,-11 0 0,-16 0 0,-7 0 0,-6 0 0,-8 0 0,-1 0 0,0 0 0,1 0 0,8 0 0,1 0 0,4 0 0,0 0 0,-8 0 0,-7 0 0,-10 0 0,-8 0 0,-3 0 0,0 0 0,-1 0 0,1 0 0,0 0 0,-3 0 0,-3 0 0,-3 0 0,-3 0 0,-2 0 0,-1 0 0,-2 0 0,1 0 0,1 0 0,-1 0 0,0 0 0,0 0 0,0 0 0,0 0 0,0 0 0,1 0 0,1 0 0,-1-1 0,0-1 0,2 0 0,0 0 0,0 1 0,0 1 0,-1 0 0,0 0 0,1-1 0,-1-1 0,4 0 0,-6 0 0,4 2 0,-5 0 0,1 0 0,-1 0 0,0 0 0,0 0 0,0 0 0,2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24:49.248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1 16383,'0'0'0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9T01:27:44.916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0 12123 180000 90000,'19'20'0'0'0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21:51.545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0 1 16383,'0'0'0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9T01:27:49.695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1 12123 180000 90000,'19'13'0'0'0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9T01:27:58.325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0 90 12123 180000 90000,'10'-45'0'0'0,"-3"10"0"0"0,-4 25 0 0 0,-3 12 0 0 0,0 8 0 0 0,0 2 0 0 0,-3 0 0 0 0,2-12 0 0 0,-2-4 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31:53.015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0 0 16383,'0'0'0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32:10.716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0 16383,'0'0'0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17:31.416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1 16383,'0'0'0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18:07.366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1 1 16383,'57'0'0,"1"0"0,31 0 0,10 0 0,-15 0 0,6 0 0,5 0 0,-7 0 0,5 0 0,3 0 0,1 0 0,-14 0 0,3 0 0,0 0 0,1 0 0,0 0 0,2 0 0,0 0 0,1 0 0,0 0 0,0 0 0,1 0 0,1 0 0,-1 0 0,-1 0 0,-1 0 0,11 0 0,-1 0 0,-1 0 0,-2 0 0,-5 0 0,-2 0 0,-1 0 0,-1 0 0,-7 0 0,-1 0 0,-1 0 0,-2 0 0,18 0 0,-2 0 0,-1 0 0,-3 1 0,-2 1 0,-1 0 0,-2 0 0,-1 1 0,1-1 0,-1 0 0,0 0 0,1 0 0,2 0 0,0 0 0,0 0 0,-2-1 0,0 1 0,-2-1 0,-1 1 0,-2 0 0,-1 0 0,-4 0 0,-2 0 0,-1 0 0,27 2 0,-2 0 0,-6-1 0,-1-1 0,-2 1 0,0 2 0,-1 1 0,1 0 0,-1-1 0,-1 0 0,-1 2 0,-2 0 0,-8 0 0,-4 0 0,-7-2 0,-3 0 0,40 3 0,-19-5 0,-6-3 0,-6 0 0,-1 0 0,5 0 0,2 0 0,-1 0 0,6 0 0,1 0 0,7 0 0,4 0 0,-4 0 0,-4 0 0,-5-1 0,-9-2 0,-4 0 0,-10 0 0,-8 2 0,-5-1 0,-10 0 0,-3-1 0,-1 1 0,-2 1 0,-2-2 0,-3 1 0,0-3 0,1 2 0,-2 0 0,-5 0 0,-6 0 0,-5 2 0,0-3 0,-1 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18:16.534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0 1 16383,'57'0'0,"0"0"0,10 0 0,6 0 0,-5 0 0,4 0 0,4 0 0,14 0 0,3 0 0,4 0 0,-15 0 0,3 0 0,1 0 0,0 0 0,3 0 0,1 0 0,0 0 0,0 0 0,-1 0 0,0 0 0,-1 0 0,0 0 0,-4 1 0,-1 0 0,0 0 0,-2 1 0,-4 0 0,-2 1 0,0 0 0,-1 0 0,19 0 0,-1 2 0,-2-1 0,-7-1 0,-2 1 0,-1 0 0,-5-1 0,0 0 0,-1 0 0,-4-1 0,0 1 0,-1-1 0,-2 0 0,0 0 0,-1 1 0,29 1 0,-3 1 0,-7-2 0,-4 0 0,-5 0 0,-3-1 0,-8 0 0,-2 0 0,-8-2 0,0 0 0,-2 0 0,0 0 0,-2 0 0,0 0 0,1 0 0,1 0 0,5 0 0,2 0 0,3 2 0,2 0 0,4 1 0,2-1 0,3 1 0,-1-1 0,1 0 0,0-1 0,-3-1 0,-1 0 0,-4 0 0,-2 0 0,-2 0 0,-2 0 0,-5 0 0,-2 0 0,-2 0 0,-1 0 0,2 0 0,0 0 0,42 0 0,-1 0 0,0 0 0,3 0 0,-44 0 0,1 0 0,3 0 0,0 0 0,-3 0 0,0 0 0,40 0 0,-11 0 0,-16 0 0,-7 0 0,-6 0 0,-8 0 0,-1 0 0,0 0 0,1 0 0,8 0 0,1 0 0,4 0 0,0 0 0,-8 0 0,-7 0 0,-10 0 0,-8 0 0,-3 0 0,0 0 0,-1 0 0,1 0 0,0 0 0,-3 0 0,-3 0 0,-3 0 0,-3 0 0,-2 0 0,-1 0 0,-2 0 0,1 0 0,1 0 0,-1 0 0,0 0 0,0 0 0,0 0 0,0 0 0,0 0 0,1 0 0,1 0 0,-1-1 0,0-1 0,2 0 0,0 0 0,0 1 0,0 1 0,-1 0 0,0 0 0,1-1 0,-1-1 0,4 0 0,-6 0 0,4 2 0,-5 0 0,1 0 0,-1 0 0,0 0 0,0 0 0,0 0 0,2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18:20.450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0 23 16383,'35'0'0,"4"0"0,10 0 0,17 0 0,26 0 0,-38 0 0,4 0 0,6 0 0,2 0 0,0 1 0,-2-2 0,-5 0 0,-2-1 0,-2 0 0,-3 0 0,37-2 0,-8 1 0,-10 3 0,-8 0 0,-4 0 0,-6 0 0,-4 0 0,-7 0 0,-4 0 0,-4 0 0,-1 0 0,-4 0 0,0 0 0,-4 0 0,-2 0 0,2 0 0,-4 0 0,1-1 0,-2-1 0,-3-1 0,-3 1 0,-2 1 0,0 1 0,-5 0 0,2 0 0,-5 0 0,1 0 0,1 0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24:49.248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1 16383,'0'0'0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9T01:27:44.916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0 12123 180000 90000,'19'20'0'0'0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00:42:29.214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0 0 16383,'0'0'0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9T01:27:49.695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1 12123 180000 90000,'19'13'0'0'0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9T01:27:58.325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0 90 12123 180000 90000,'10'-45'0'0'0,"-3"10"0"0"0,-4 25 0 0 0,-3 12 0 0 0,0 8 0 0 0,0 2 0 0 0,-3 0 0 0 0,2-12 0 0 0,-2-4 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31:53.015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0 0 16383,'0'0'0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32:10.716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0 16383,'0'0'0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17:31.416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1 16383,'0'0'0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18:07.366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1 1 16383,'57'0'0,"1"0"0,31 0 0,10 0 0,-15 0 0,6 0 0,5 0 0,-7 0 0,5 0 0,3 0 0,1 0 0,-14 0 0,3 0 0,0 0 0,1 0 0,0 0 0,2 0 0,0 0 0,1 0 0,0 0 0,0 0 0,1 0 0,1 0 0,-1 0 0,-1 0 0,-1 0 0,11 0 0,-1 0 0,-1 0 0,-2 0 0,-5 0 0,-2 0 0,-1 0 0,-1 0 0,-7 0 0,-1 0 0,-1 0 0,-2 0 0,18 0 0,-2 0 0,-1 0 0,-3 1 0,-2 1 0,-1 0 0,-2 0 0,-1 1 0,1-1 0,-1 0 0,0 0 0,1 0 0,2 0 0,0 0 0,0 0 0,-2-1 0,0 1 0,-2-1 0,-1 1 0,-2 0 0,-1 0 0,-4 0 0,-2 0 0,-1 0 0,27 2 0,-2 0 0,-6-1 0,-1-1 0,-2 1 0,0 2 0,-1 1 0,1 0 0,-1-1 0,-1 0 0,-1 2 0,-2 0 0,-8 0 0,-4 0 0,-7-2 0,-3 0 0,40 3 0,-19-5 0,-6-3 0,-6 0 0,-1 0 0,5 0 0,2 0 0,-1 0 0,6 0 0,1 0 0,7 0 0,4 0 0,-4 0 0,-4 0 0,-5-1 0,-9-2 0,-4 0 0,-10 0 0,-8 2 0,-5-1 0,-10 0 0,-3-1 0,-1 1 0,-2 1 0,-2-2 0,-3 1 0,0-3 0,1 2 0,-2 0 0,-5 0 0,-6 0 0,-5 2 0,0-3 0,-1 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18:16.534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0 1 16383,'57'0'0,"0"0"0,10 0 0,6 0 0,-5 0 0,4 0 0,4 0 0,14 0 0,3 0 0,4 0 0,-15 0 0,3 0 0,1 0 0,0 0 0,3 0 0,1 0 0,0 0 0,0 0 0,-1 0 0,0 0 0,-1 0 0,0 0 0,-4 1 0,-1 0 0,0 0 0,-2 1 0,-4 0 0,-2 1 0,0 0 0,-1 0 0,19 0 0,-1 2 0,-2-1 0,-7-1 0,-2 1 0,-1 0 0,-5-1 0,0 0 0,-1 0 0,-4-1 0,0 1 0,-1-1 0,-2 0 0,0 0 0,-1 1 0,29 1 0,-3 1 0,-7-2 0,-4 0 0,-5 0 0,-3-1 0,-8 0 0,-2 0 0,-8-2 0,0 0 0,-2 0 0,0 0 0,-2 0 0,0 0 0,1 0 0,1 0 0,5 0 0,2 0 0,3 2 0,2 0 0,4 1 0,2-1 0,3 1 0,-1-1 0,1 0 0,0-1 0,-3-1 0,-1 0 0,-4 0 0,-2 0 0,-2 0 0,-2 0 0,-5 0 0,-2 0 0,-2 0 0,-1 0 0,2 0 0,0 0 0,42 0 0,-1 0 0,0 0 0,3 0 0,-44 0 0,1 0 0,3 0 0,0 0 0,-3 0 0,0 0 0,40 0 0,-11 0 0,-16 0 0,-7 0 0,-6 0 0,-8 0 0,-1 0 0,0 0 0,1 0 0,8 0 0,1 0 0,4 0 0,0 0 0,-8 0 0,-7 0 0,-10 0 0,-8 0 0,-3 0 0,0 0 0,-1 0 0,1 0 0,0 0 0,-3 0 0,-3 0 0,-3 0 0,-3 0 0,-2 0 0,-1 0 0,-2 0 0,1 0 0,1 0 0,-1 0 0,0 0 0,0 0 0,0 0 0,0 0 0,0 0 0,1 0 0,1 0 0,-1-1 0,0-1 0,2 0 0,0 0 0,0 1 0,0 1 0,-1 0 0,0 0 0,1-1 0,-1-1 0,4 0 0,-6 0 0,4 2 0,-5 0 0,1 0 0,-1 0 0,0 0 0,0 0 0,0 0 0,2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18:20.450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0 23 16383,'35'0'0,"4"0"0,10 0 0,17 0 0,26 0 0,-38 0 0,4 0 0,6 0 0,2 0 0,0 1 0,-2-2 0,-5 0 0,-2-1 0,-2 0 0,-3 0 0,37-2 0,-8 1 0,-10 3 0,-8 0 0,-4 0 0,-6 0 0,-4 0 0,-7 0 0,-4 0 0,-4 0 0,-1 0 0,-4 0 0,0 0 0,-4 0 0,-2 0 0,2 0 0,-4 0 0,1-1 0,-2-1 0,-3-1 0,-3 1 0,-2 1 0,0 1 0,-5 0 0,2 0 0,-5 0 0,1 0 0,1 0 0,0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24:49.248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1 16383,'0'0'0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9T01:27:44.916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0 12123 180000 90000,'19'20'0'0'0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14:05.010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0 0 16383,'0'0'0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9T01:27:49.695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1 12123 180000 90000,'19'13'0'0'0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9T01:27:58.325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0 90 12123 180000 90000,'10'-45'0'0'0,"-3"10"0"0"0,-4 25 0 0 0,-3 12 0 0 0,0 8 0 0 0,0 2 0 0 0,-3 0 0 0 0,2-12 0 0 0,-2-4 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31:53.015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0 0 16383,'0'0'0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32:10.716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0 16383,'0'0'0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17:31.416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1 16383,'0'0'0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18:07.366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1 1 16383,'57'0'0,"1"0"0,31 0 0,10 0 0,-15 0 0,6 0 0,5 0 0,-7 0 0,5 0 0,3 0 0,1 0 0,-14 0 0,3 0 0,0 0 0,1 0 0,0 0 0,2 0 0,0 0 0,1 0 0,0 0 0,0 0 0,1 0 0,1 0 0,-1 0 0,-1 0 0,-1 0 0,11 0 0,-1 0 0,-1 0 0,-2 0 0,-5 0 0,-2 0 0,-1 0 0,-1 0 0,-7 0 0,-1 0 0,-1 0 0,-2 0 0,18 0 0,-2 0 0,-1 0 0,-3 1 0,-2 1 0,-1 0 0,-2 0 0,-1 1 0,1-1 0,-1 0 0,0 0 0,1 0 0,2 0 0,0 0 0,0 0 0,-2-1 0,0 1 0,-2-1 0,-1 1 0,-2 0 0,-1 0 0,-4 0 0,-2 0 0,-1 0 0,27 2 0,-2 0 0,-6-1 0,-1-1 0,-2 1 0,0 2 0,-1 1 0,1 0 0,-1-1 0,-1 0 0,-1 2 0,-2 0 0,-8 0 0,-4 0 0,-7-2 0,-3 0 0,40 3 0,-19-5 0,-6-3 0,-6 0 0,-1 0 0,5 0 0,2 0 0,-1 0 0,6 0 0,1 0 0,7 0 0,4 0 0,-4 0 0,-4 0 0,-5-1 0,-9-2 0,-4 0 0,-10 0 0,-8 2 0,-5-1 0,-10 0 0,-3-1 0,-1 1 0,-2 1 0,-2-2 0,-3 1 0,0-3 0,1 2 0,-2 0 0,-5 0 0,-6 0 0,-5 2 0,0-3 0,-1 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18:16.534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0 1 16383,'57'0'0,"0"0"0,10 0 0,6 0 0,-5 0 0,4 0 0,4 0 0,14 0 0,3 0 0,4 0 0,-15 0 0,3 0 0,1 0 0,0 0 0,3 0 0,1 0 0,0 0 0,0 0 0,-1 0 0,0 0 0,-1 0 0,0 0 0,-4 1 0,-1 0 0,0 0 0,-2 1 0,-4 0 0,-2 1 0,0 0 0,-1 0 0,19 0 0,-1 2 0,-2-1 0,-7-1 0,-2 1 0,-1 0 0,-5-1 0,0 0 0,-1 0 0,-4-1 0,0 1 0,-1-1 0,-2 0 0,0 0 0,-1 1 0,29 1 0,-3 1 0,-7-2 0,-4 0 0,-5 0 0,-3-1 0,-8 0 0,-2 0 0,-8-2 0,0 0 0,-2 0 0,0 0 0,-2 0 0,0 0 0,1 0 0,1 0 0,5 0 0,2 0 0,3 2 0,2 0 0,4 1 0,2-1 0,3 1 0,-1-1 0,1 0 0,0-1 0,-3-1 0,-1 0 0,-4 0 0,-2 0 0,-2 0 0,-2 0 0,-5 0 0,-2 0 0,-2 0 0,-1 0 0,2 0 0,0 0 0,42 0 0,-1 0 0,0 0 0,3 0 0,-44 0 0,1 0 0,3 0 0,0 0 0,-3 0 0,0 0 0,40 0 0,-11 0 0,-16 0 0,-7 0 0,-6 0 0,-8 0 0,-1 0 0,0 0 0,1 0 0,8 0 0,1 0 0,4 0 0,0 0 0,-8 0 0,-7 0 0,-10 0 0,-8 0 0,-3 0 0,0 0 0,-1 0 0,1 0 0,0 0 0,-3 0 0,-3 0 0,-3 0 0,-3 0 0,-2 0 0,-1 0 0,-2 0 0,1 0 0,1 0 0,-1 0 0,0 0 0,0 0 0,0 0 0,0 0 0,0 0 0,1 0 0,1 0 0,-1-1 0,0-1 0,2 0 0,0 0 0,0 1 0,0 1 0,-1 0 0,0 0 0,1-1 0,-1-1 0,4 0 0,-6 0 0,4 2 0,-5 0 0,1 0 0,-1 0 0,0 0 0,0 0 0,0 0 0,2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18:20.450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0 23 16383,'35'0'0,"4"0"0,10 0 0,17 0 0,26 0 0,-38 0 0,4 0 0,6 0 0,2 0 0,0 1 0,-2-2 0,-5 0 0,-2-1 0,-2 0 0,-3 0 0,37-2 0,-8 1 0,-10 3 0,-8 0 0,-4 0 0,-6 0 0,-4 0 0,-7 0 0,-4 0 0,-4 0 0,-1 0 0,-4 0 0,0 0 0,-4 0 0,-2 0 0,2 0 0,-4 0 0,1-1 0,-2-1 0,-3-1 0,-3 1 0,-2 1 0,0 1 0,-5 0 0,2 0 0,-5 0 0,1 0 0,1 0 0,0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24:49.248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1 16383,'0'0'0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9T01:27:44.916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0 12123 180000 90000,'19'20'0'0'0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00:42:29.214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0 0 16383,'0'0'0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9T01:27:49.695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1 12123 180000 90000,'19'13'0'0'0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9T01:27:58.325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0 90 12123 180000 90000,'10'-45'0'0'0,"-3"10"0"0"0,-4 25 0 0 0,-3 12 0 0 0,0 8 0 0 0,0 2 0 0 0,-3 0 0 0 0,2-12 0 0 0,-2-4 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31:53.015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0 0 16383,'0'0'0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1:32:10.716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0 16383,'0'0'0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17:31.416"/>
    </inkml:context>
    <inkml:brush xml:id="br0">
      <inkml:brushProperty name="width" value="0.2" units="cm"/>
      <inkml:brushProperty name="height" value="1.2" units="cm"/>
      <inkml:brushProperty name="color" value="#5B2D90"/>
      <inkml:brushProperty name="inkEffects" value="pencil"/>
    </inkml:brush>
  </inkml:definitions>
  <inkml:trace contextRef="#ctx0" brushRef="#br0">1 1 16383,'0'0'0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18:07.366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1 1 16383,'57'0'0,"1"0"0,31 0 0,10 0 0,-15 0 0,6 0 0,5 0 0,-7 0 0,5 0 0,3 0 0,1 0 0,-14 0 0,3 0 0,0 0 0,1 0 0,0 0 0,2 0 0,0 0 0,1 0 0,0 0 0,0 0 0,1 0 0,1 0 0,-1 0 0,-1 0 0,-1 0 0,11 0 0,-1 0 0,-1 0 0,-2 0 0,-5 0 0,-2 0 0,-1 0 0,-1 0 0,-7 0 0,-1 0 0,-1 0 0,-2 0 0,18 0 0,-2 0 0,-1 0 0,-3 1 0,-2 1 0,-1 0 0,-2 0 0,-1 1 0,1-1 0,-1 0 0,0 0 0,1 0 0,2 0 0,0 0 0,0 0 0,-2-1 0,0 1 0,-2-1 0,-1 1 0,-2 0 0,-1 0 0,-4 0 0,-2 0 0,-1 0 0,27 2 0,-2 0 0,-6-1 0,-1-1 0,-2 1 0,0 2 0,-1 1 0,1 0 0,-1-1 0,-1 0 0,-1 2 0,-2 0 0,-8 0 0,-4 0 0,-7-2 0,-3 0 0,40 3 0,-19-5 0,-6-3 0,-6 0 0,-1 0 0,5 0 0,2 0 0,-1 0 0,6 0 0,1 0 0,7 0 0,4 0 0,-4 0 0,-4 0 0,-5-1 0,-9-2 0,-4 0 0,-10 0 0,-8 2 0,-5-1 0,-10 0 0,-3-1 0,-1 1 0,-2 1 0,-2-2 0,-3 1 0,0-3 0,1 2 0,-2 0 0,-5 0 0,-6 0 0,-5 2 0,0-3 0,-1 4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18:16.534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0 1 16383,'57'0'0,"0"0"0,10 0 0,6 0 0,-5 0 0,4 0 0,4 0 0,14 0 0,3 0 0,4 0 0,-15 0 0,3 0 0,1 0 0,0 0 0,3 0 0,1 0 0,0 0 0,0 0 0,-1 0 0,0 0 0,-1 0 0,0 0 0,-4 1 0,-1 0 0,0 0 0,-2 1 0,-4 0 0,-2 1 0,0 0 0,-1 0 0,19 0 0,-1 2 0,-2-1 0,-7-1 0,-2 1 0,-1 0 0,-5-1 0,0 0 0,-1 0 0,-4-1 0,0 1 0,-1-1 0,-2 0 0,0 0 0,-1 1 0,29 1 0,-3 1 0,-7-2 0,-4 0 0,-5 0 0,-3-1 0,-8 0 0,-2 0 0,-8-2 0,0 0 0,-2 0 0,0 0 0,-2 0 0,0 0 0,1 0 0,1 0 0,5 0 0,2 0 0,3 2 0,2 0 0,4 1 0,2-1 0,3 1 0,-1-1 0,1 0 0,0-1 0,-3-1 0,-1 0 0,-4 0 0,-2 0 0,-2 0 0,-2 0 0,-5 0 0,-2 0 0,-2 0 0,-1 0 0,2 0 0,0 0 0,42 0 0,-1 0 0,0 0 0,3 0 0,-44 0 0,1 0 0,3 0 0,0 0 0,-3 0 0,0 0 0,40 0 0,-11 0 0,-16 0 0,-7 0 0,-6 0 0,-8 0 0,-1 0 0,0 0 0,1 0 0,8 0 0,1 0 0,4 0 0,0 0 0,-8 0 0,-7 0 0,-10 0 0,-8 0 0,-3 0 0,0 0 0,-1 0 0,1 0 0,0 0 0,-3 0 0,-3 0 0,-3 0 0,-3 0 0,-2 0 0,-1 0 0,-2 0 0,1 0 0,1 0 0,-1 0 0,0 0 0,0 0 0,0 0 0,0 0 0,0 0 0,1 0 0,1 0 0,-1-1 0,0-1 0,2 0 0,0 0 0,0 1 0,0 1 0,-1 0 0,0 0 0,1-1 0,-1-1 0,4 0 0,-6 0 0,4 2 0,-5 0 0,1 0 0,-1 0 0,0 0 0,0 0 0,0 0 0,2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18:20.450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0 23 16383,'35'0'0,"4"0"0,10 0 0,17 0 0,26 0 0,-38 0 0,4 0 0,6 0 0,2 0 0,0 1 0,-2-2 0,-5 0 0,-2-1 0,-2 0 0,-3 0 0,37-2 0,-8 1 0,-10 3 0,-8 0 0,-4 0 0,-6 0 0,-4 0 0,-7 0 0,-4 0 0,-4 0 0,-1 0 0,-4 0 0,0 0 0,-4 0 0,-2 0 0,2 0 0,-4 0 0,1-1 0,-2-1 0,-3-1 0,-3 1 0,-2 1 0,0 1 0,-5 0 0,2 0 0,-5 0 0,1 0 0,1 0 0,0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41:12.942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4910 328 16383,'-22'-24'0,"-5"-1"0,-13-6 0,-5-1 0,-7-2 0,-2-4 0,0 4 0,1 5 0,4 7 0,4 9 0,0 3 0,1 3 0,0 2 0,0-4 0,3 3 0,4 0 0,3 4 0,-1 2 0,-3 0 0,0 0 0,-3 0 0,-1 0 0,-3 0 0,-8 0 0,-6 0 0,-11 0 0,-14 0 0,-9 0 0,-6 0 0,1 0 0,7 0 0,5 0 0,5 0 0,5 0 0,-3 0 0,7 0 0,3 0 0,6 0 0,9 0 0,3 0 0,-2 0 0,-5 0 0,-6 0 0,-9 0 0,-2 0 0,0 0 0,5 0 0,4 0 0,1 0 0,1 0 0,1 0 0,7 0 0,4 0 0,4 0 0,3 0 0,5 0 0,3 0 0,3 2 0,1 0 0,-1 0 0,-1 3 0,0-2 0,-3 0 0,-2 2 0,-3-2 0,-4 0 0,-1 0 0,-1-3 0,3 0 0,1 0 0,3 0 0,5 0 0,3 0 0,2 0 0,2 0 0,1 0 0,0 0 0,4 0 0,3 0 0,0 0 0,1 0 0,-4 0 0,-6 0 0,-3 0 0,-1 0 0,-1 0 0,-1 0 0,3 0 0,0 0 0,3 2 0,2 0 0,0 1 0,4 1 0,1-1 0,2-1 0,1-1 0,0-1 0,3 0 0,0 0 0,2 0 0,1 0 0,0 0 0,1 0 0,0 0 0,0 0 0,1 0 0,1 0 0,-1 0 0,2 0 0,-1 0 0,0 0 0,2 0 0,0 0 0,3 0 0,1 0 0,-1 0 0,1 0 0,0 0 0,0 0 0,0 0 0,0 0 0,-2 0 0,1 0 0,-1 0 0,0 0 0,1 0 0,0 0 0,0 0 0,0 0 0,1 0 0,1-1 0,1-1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41:15.042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673 280 16383,'-6'-27'0,"-1"-2"0,-3 7 0,0-3 0,0-1 0,-1 1 0,0 0 0,-1 4 0,2 4 0,3 3 0,-1 1 0,2 2 0,0 0 0,0 3 0,0 4 0,0 2 0,1 2 0,-1 0 0,2 0 0,-2 0 0,0 0 0,1 1 0,0 2 0,0 4 0,0 4 0,-2 4 0,-1 2 0,-1 1 0,0 0 0,0 0 0,-1-1 0,-1 0 0,-1-1 0,1-3 0,2 0 0,-2-2 0,-1 1 0,-1 0 0,-2-2 0,2-2 0,1 0 0,2-1 0,1 1 0,0-2 0,0-2 0,0-1 0,1-1 0,2 0 0,1-2 0,-1 0 0,1 0 0,-1 0 0,1 0 0,0 0 0,-2 0 0,0 0 0,-2 0 0,1-2 0,0-3 0,-3-1 0,-2-1 0,-5 2 0,-2-1 0,-5 2 0,-4-1 0,2 3 0,4 2 0,7 0 0,10 0 0,2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00:39:40.284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2103 0 16383,'-41'0'0,"-14"0"0,-12 0 0,-12 6 0,-1 11 0,4 11 0,2 6 0,3 6 0,-4 2 0,32-18 0,-1 2 0,-3 2 0,-2 2 0,-1 2 0,0 2 0,1-2 0,2 1 0,-33 26 0,13-4 0,16-9 0,6 2 0,3 0 0,0 2 0,0 3 0,0 4 0,0 2 0,-2 1 0,-2 3 0,1-2 0,4-2 0,4-6 0,5-5 0,6-4 0,3-7 0,7-5 0,4-7 0,1-3 0,7-9 0,-2-2 0,3-9 0,0-1 0,-4 0 0,3-3 0,-3-3 0,4-4 0,0-4 0,2-2 0,-2-2 0,1-1 0,-1 1 0,-2-12 0,2 5 0,-7-6 0,1 6 0,-3 1 0,1-2 0,0-1 0,0 1 0,2-1 0,1 0 0,2 3 0,0-2 0,-1 2 0,-1 1 0,-4-2 0,0 2 0,-3-1 0,1-1 0,-2-1 0,0-2 0,3-3 0,-1 1 0,2 0 0,2 3 0,1 4 0,4 6 0,1 8 0,3 4 0,-1 4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41:17.560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4806 67 16383,'-36'0'0,"-13"0"0,-16 0 0,-19 0 0,-10-4 0,-4 0 0,1-3 0,5-4 0,7 3 0,9-2 0,9 3 0,3 4 0,2 2 0,-3 1 0,1 0 0,-4 0 0,-3 0 0,-5 0 0,-9 0 0,-1 0 0,-6 0 0,5-3 0,4 0 0,6 0 0,1 0 0,0 3 0,-3 0 0,-5 0 0,-2 0 0,-7 0 0,-5 0 0,47 0 0,-2 0 0,-3 0 0,0 0 0,-2 0 0,-1 0 0,0 0 0,0 0 0,2 0 0,2 0 0,2 0 0,1 0 0,-41 0 0,12 0 0,1 0 0,1 0 0,-3 0 0,-10 0 0,-1 0 0,43 0 0,-1 0 0,0 0 0,1 0 0,-44 0 0,2 3 0,10 4 0,7 3 0,10 4 0,11 1 0,9 3 0,9 2 0,5 0 0,6-1 0,1 1 0,-1-1 0,0 0 0,-3 1 0,-2 0 0,1 0 0,4 2 0,3 1 0,3-1 0,1-1 0,2-5 0,2 0 0,1-4 0,1-4 0,2-2 0,3-3 0,4-2 0,1-1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41:12.942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4910 328 16383,'-22'-24'0,"-5"-1"0,-13-6 0,-5-1 0,-7-2 0,-2-4 0,0 4 0,1 5 0,4 7 0,4 9 0,0 3 0,1 3 0,0 2 0,0-4 0,3 3 0,4 0 0,3 4 0,-1 2 0,-3 0 0,0 0 0,-3 0 0,-1 0 0,-3 0 0,-8 0 0,-6 0 0,-11 0 0,-14 0 0,-9 0 0,-6 0 0,1 0 0,7 0 0,5 0 0,5 0 0,5 0 0,-3 0 0,7 0 0,3 0 0,6 0 0,9 0 0,3 0 0,-2 0 0,-5 0 0,-6 0 0,-9 0 0,-2 0 0,0 0 0,5 0 0,4 0 0,1 0 0,1 0 0,1 0 0,7 0 0,4 0 0,4 0 0,3 0 0,5 0 0,3 0 0,3 2 0,1 0 0,-1 0 0,-1 3 0,0-2 0,-3 0 0,-2 2 0,-3-2 0,-4 0 0,-1 0 0,-1-3 0,3 0 0,1 0 0,3 0 0,5 0 0,3 0 0,2 0 0,2 0 0,1 0 0,0 0 0,4 0 0,3 0 0,0 0 0,1 0 0,-4 0 0,-6 0 0,-3 0 0,-1 0 0,-1 0 0,-1 0 0,3 0 0,0 0 0,3 2 0,2 0 0,0 1 0,4 1 0,1-1 0,2-1 0,1-1 0,0-1 0,3 0 0,0 0 0,2 0 0,1 0 0,0 0 0,1 0 0,0 0 0,0 0 0,1 0 0,1 0 0,-1 0 0,2 0 0,-1 0 0,0 0 0,2 0 0,0 0 0,3 0 0,1 0 0,-1 0 0,1 0 0,0 0 0,0 0 0,0 0 0,0 0 0,-2 0 0,1 0 0,-1 0 0,0 0 0,1 0 0,0 0 0,0 0 0,0 0 0,1 0 0,1-1 0,1-1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41:15.042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673 280 16383,'-6'-27'0,"-1"-2"0,-3 7 0,0-3 0,0-1 0,-1 1 0,0 0 0,-1 4 0,2 4 0,3 3 0,-1 1 0,2 2 0,0 0 0,0 3 0,0 4 0,0 2 0,1 2 0,-1 0 0,2 0 0,-2 0 0,0 0 0,1 1 0,0 2 0,0 4 0,0 4 0,-2 4 0,-1 2 0,-1 1 0,0 0 0,0 0 0,-1-1 0,-1 0 0,-1-1 0,1-3 0,2 0 0,-2-2 0,-1 1 0,-1 0 0,-2-2 0,2-2 0,1 0 0,2-1 0,1 1 0,0-2 0,0-2 0,0-1 0,1-1 0,2 0 0,1-2 0,-1 0 0,1 0 0,-1 0 0,1 0 0,0 0 0,-2 0 0,0 0 0,-2 0 0,1-2 0,0-3 0,-3-1 0,-2-1 0,-5 2 0,-2-1 0,-5 2 0,-4-1 0,2 3 0,4 2 0,7 0 0,10 0 0,2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41:17.560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4806 67 16383,'-36'0'0,"-13"0"0,-16 0 0,-19 0 0,-10-4 0,-4 0 0,1-3 0,5-4 0,7 3 0,9-2 0,9 3 0,3 4 0,2 2 0,-3 1 0,1 0 0,-4 0 0,-3 0 0,-5 0 0,-9 0 0,-1 0 0,-6 0 0,5-3 0,4 0 0,6 0 0,1 0 0,0 3 0,-3 0 0,-5 0 0,-2 0 0,-7 0 0,-5 0 0,47 0 0,-2 0 0,-3 0 0,0 0 0,-2 0 0,-1 0 0,0 0 0,0 0 0,2 0 0,2 0 0,2 0 0,1 0 0,-41 0 0,12 0 0,1 0 0,1 0 0,-3 0 0,-10 0 0,-1 0 0,43 0 0,-1 0 0,0 0 0,1 0 0,-44 0 0,2 3 0,10 4 0,7 3 0,10 4 0,11 1 0,9 3 0,9 2 0,5 0 0,6-1 0,1 1 0,-1-1 0,0 0 0,-3 1 0,-2 0 0,1 0 0,4 2 0,3 1 0,3-1 0,1-1 0,2-5 0,2 0 0,1-4 0,1-4 0,2-2 0,3-3 0,4-2 0,1-1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46:39.188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292 1 16383,'-8'35'0,"-3"4"0,-6 9 0,-2 3 0,-6 8 0,3 2 0,-3 6 0,0 5 0,1 1 0,-4 5 0,5-5 0,1-7 0,3-6 0,7-6 0,4 1 0,5 0 0,3-1 0,0 1 0,0 5 0,7 1 0,5 0 0,7 4 0,7-3 0,4 4 0,5 1 0,-1-9 0,-3-7 0,-3-9 0,-4-8 0,-1-1 0,-2-5 0,-4-3 0,-2-2 0,-6-5 0,-5-5 0,-1-4 0,-3-4 0,0-1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46:53.304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0 0 16383,'38'54'0,"0"1"0,1 9 0,-3 8 0,-1 12 0,-7 6 0,-4 2 0,-8-2 0,-8-5 0,-4-2 0,-4-11 0,0-5 0,0-10 0,0-7 0,0 1 0,0-5 0,0 3 0,-1 2 0,-3 0 0,-4 0 0,-3-3 0,-3-2 0,2-6 0,0-1 0,0-7 0,1-5 0,1-4 0,0-3 0,2-3 0,0-3 0,2-4 0,0-2 0,-2 1 0,1 1 0,-1 1 0,0 0 0,0-2 0,1-1 0,1-3 0,2-2 0,2-2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48:38.955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292 1 16383,'-8'35'0,"-3"4"0,-6 9 0,-2 3 0,-6 8 0,3 2 0,-3 6 0,0 5 0,1 1 0,-4 5 0,5-5 0,1-7 0,3-6 0,7-6 0,4 1 0,5 0 0,3-1 0,0 1 0,0 5 0,7 1 0,5 0 0,7 4 0,7-3 0,4 4 0,5 1 0,-1-9 0,-3-7 0,-3-9 0,-4-8 0,-1-1 0,-2-5 0,-4-3 0,-2-2 0,-6-5 0,-5-5 0,-1-4 0,-3-4 0,0-1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48:38.956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0 0 16383,'38'54'0,"0"1"0,1 9 0,-3 8 0,-1 12 0,-7 6 0,-4 2 0,-8-2 0,-8-5 0,-4-2 0,-4-11 0,0-5 0,0-10 0,0-7 0,0 1 0,0-5 0,0 3 0,-1 2 0,-3 0 0,-4 0 0,-3-3 0,-3-2 0,2-6 0,0-1 0,0-7 0,1-5 0,1-4 0,0-3 0,2-3 0,0-3 0,2-4 0,0-2 0,-2 1 0,1 1 0,-1 1 0,0 0 0,0-2 0,1-1 0,1-3 0,2-2 0,2-2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49:25.595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292 1 16383,'-8'35'0,"-3"4"0,-6 9 0,-2 3 0,-6 8 0,3 2 0,-3 6 0,0 5 0,1 1 0,-4 5 0,5-5 0,1-7 0,3-6 0,7-6 0,4 1 0,5 0 0,3-1 0,0 1 0,0 5 0,7 1 0,5 0 0,7 4 0,7-3 0,4 4 0,5 1 0,-1-9 0,-3-7 0,-3-9 0,-4-8 0,-1-1 0,-2-5 0,-4-3 0,-2-2 0,-6-5 0,-5-5 0,-1-4 0,-3-4 0,0-1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02:49:25.596"/>
    </inkml:context>
    <inkml:brush xml:id="br0">
      <inkml:brushProperty name="width" value="0.2" units="cm"/>
      <inkml:brushProperty name="height" value="1.2" units="cm"/>
      <inkml:brushProperty name="color" value="#F6630D"/>
      <inkml:brushProperty name="inkEffects" value="pencil"/>
    </inkml:brush>
  </inkml:definitions>
  <inkml:trace contextRef="#ctx0" brushRef="#br0">0 0 16383,'38'54'0,"0"1"0,1 9 0,-3 8 0,-1 12 0,-7 6 0,-4 2 0,-8-2 0,-8-5 0,-4-2 0,-4-11 0,0-5 0,0-10 0,0-7 0,0 1 0,0-5 0,0 3 0,-1 2 0,-3 0 0,-4 0 0,-3-3 0,-3-2 0,2-6 0,0-1 0,0-7 0,1-5 0,1-4 0,0-3 0,2-3 0,0-3 0,2-4 0,0-2 0,-2 1 0,1 1 0,-1 1 0,0 0 0,0-2 0,1-1 0,1-3 0,2-2 0,2-2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2C7E7-51A9-F343-AF46-404C6C074BCD}" type="datetimeFigureOut">
              <a:rPr kumimoji="1" lang="zh-TW" altLang="en-US" smtClean="0"/>
              <a:t>2023/2/18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5F51C-BDE0-ED49-846F-F90D21583BF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36072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id="{32B9A319-110A-DC5C-1017-7ACA97C6C6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303" y="-15574"/>
            <a:ext cx="12192000" cy="685800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A1DDA224-563D-14B9-0F34-F12F6A2479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14306" y="6021544"/>
            <a:ext cx="1677694" cy="820882"/>
          </a:xfrm>
          <a:prstGeom prst="rect">
            <a:avLst/>
          </a:prstGeom>
        </p:spPr>
      </p:pic>
      <p:sp>
        <p:nvSpPr>
          <p:cNvPr id="14" name="標題 13">
            <a:extLst>
              <a:ext uri="{FF2B5EF4-FFF2-40B4-BE49-F238E27FC236}">
                <a16:creationId xmlns:a16="http://schemas.microsoft.com/office/drawing/2014/main" id="{C374C874-843C-B802-05C0-6255487D0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064018"/>
            <a:ext cx="10515600" cy="1967939"/>
          </a:xfrm>
        </p:spPr>
        <p:txBody>
          <a:bodyPr/>
          <a:lstStyle>
            <a:lvl1pPr algn="ctr">
              <a:defRPr sz="6000">
                <a:latin typeface="Baskerville Old Face" panose="02020602080505020303" pitchFamily="18" charset="0"/>
              </a:defRPr>
            </a:lvl1pPr>
          </a:lstStyle>
          <a:p>
            <a:r>
              <a:rPr kumimoji="1" lang="en-US" altLang="zh-TW" dirty="0"/>
              <a:t>Topic</a:t>
            </a:r>
            <a:endParaRPr kumimoji="1"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700DFB2-EB2B-74EF-DBB9-6B81FFB288AF}"/>
              </a:ext>
            </a:extLst>
          </p:cNvPr>
          <p:cNvSpPr txBox="1"/>
          <p:nvPr userDrawn="1"/>
        </p:nvSpPr>
        <p:spPr>
          <a:xfrm>
            <a:off x="4944081" y="3392342"/>
            <a:ext cx="23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>
                <a:latin typeface="Baskerville Old Face" panose="02020602080505020303" pitchFamily="18" charset="0"/>
              </a:rPr>
              <a:t>Yu-Ming Chen</a:t>
            </a:r>
            <a:endParaRPr kumimoji="1" lang="zh-TW" alt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E2D314F-1343-A2A7-A09C-988EC9398743}"/>
              </a:ext>
            </a:extLst>
          </p:cNvPr>
          <p:cNvSpPr txBox="1"/>
          <p:nvPr userDrawn="1"/>
        </p:nvSpPr>
        <p:spPr>
          <a:xfrm>
            <a:off x="3996994" y="3937821"/>
            <a:ext cx="419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latin typeface="Baskerville Old Face" panose="02020602080505020303" pitchFamily="18" charset="0"/>
              </a:rPr>
              <a:t>Department of Physics, Carleton University</a:t>
            </a:r>
            <a:endParaRPr kumimoji="1" lang="zh-TW" alt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33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FB00B9-51BD-B42C-622E-7D997265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56118B2-7EA6-2AA4-6AC5-C0CE24ACC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878A42-657F-90A4-3B61-4D5D644D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5AD6-492E-4442-A964-68DA5022EDC4}" type="datetime1">
              <a:rPr kumimoji="1" lang="zh-TW" altLang="en-US" smtClean="0"/>
              <a:t>2023/2/18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6ED067-4E2E-6876-4DDE-37516893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CA" altLang="zh-TW"/>
              <a:t>YM Chen CarletonU</a:t>
            </a:r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C78722-1B4A-163A-74EE-996D6EFB5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0D04-3A27-4C4A-B4A1-34C5C86572B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5036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AA2DE82-4126-8F45-918F-F2CABFE27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AE3F6F3-1DCE-DF04-839F-53BA446FE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AE83EDF-89A4-1A5B-2EA3-C9A3F062F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0960-E878-DB48-9631-0780FE0BCB73}" type="datetime1">
              <a:rPr kumimoji="1" lang="zh-TW" altLang="en-US" smtClean="0"/>
              <a:t>2023/2/18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4DC241A-868F-0F24-8C98-CAAF92D1D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CA" altLang="zh-TW"/>
              <a:t>YM Chen CarletonU</a:t>
            </a:r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8E59B5-547C-128A-02A5-7739DE90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0D04-3A27-4C4A-B4A1-34C5C86572B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10560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7D8989-D848-54C4-AE96-7993F658B6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Garamond" panose="02020404030301010803" pitchFamily="18" charset="0"/>
              </a:defRPr>
            </a:lvl1pPr>
          </a:lstStyle>
          <a:p>
            <a:r>
              <a:rPr kumimoji="1" lang="en-US" altLang="zh-TW" dirty="0"/>
              <a:t>English Topic</a:t>
            </a:r>
            <a:endParaRPr kumimoji="1"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1E494B7-207D-15AD-A091-53315B31F2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BiauKai" panose="02010601000101010101" pitchFamily="2" charset="-120"/>
                <a:ea typeface="BiauKai" panose="02010601000101010101" pitchFamily="2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dirty="0"/>
              <a:t>中文標題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980FDD3-2F75-7DF0-2502-24565606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5836-3939-8442-9D98-DB8B95FFE2B2}" type="datetime1">
              <a:rPr kumimoji="1" lang="zh-TW" altLang="en-US" smtClean="0"/>
              <a:t>2023/2/18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EAE6B0C-2FAC-04D4-60FD-DD3D600B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CA" altLang="zh-TW"/>
              <a:t>YM Chen CarletonU</a:t>
            </a:r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4AA127-6203-7CA8-316D-F4CD3187D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0D04-3A27-4C4A-B4A1-34C5C86572B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3206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>
            <a:extLst>
              <a:ext uri="{FF2B5EF4-FFF2-40B4-BE49-F238E27FC236}">
                <a16:creationId xmlns:a16="http://schemas.microsoft.com/office/drawing/2014/main" id="{724209E5-533C-DA4A-E5B5-81F71D8E9FF3}"/>
              </a:ext>
            </a:extLst>
          </p:cNvPr>
          <p:cNvSpPr/>
          <p:nvPr userDrawn="1"/>
        </p:nvSpPr>
        <p:spPr>
          <a:xfrm>
            <a:off x="0" y="6593305"/>
            <a:ext cx="12192000" cy="264695"/>
          </a:xfrm>
          <a:prstGeom prst="roundRect">
            <a:avLst>
              <a:gd name="adj" fmla="val 0"/>
            </a:avLst>
          </a:prstGeom>
          <a:solidFill>
            <a:srgbClr val="8B11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FF2C39-6865-2AB3-E88E-B4E01C66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061" y="798897"/>
            <a:ext cx="11535878" cy="5621153"/>
          </a:xfrm>
        </p:spPr>
        <p:txBody>
          <a:bodyPr/>
          <a:lstStyle>
            <a:lvl1pPr marL="228600" indent="-228600">
              <a:buSzPct val="75000"/>
              <a:buFont typeface="標準系統字體"/>
              <a:buChar char="➣"/>
              <a:defRPr sz="2800">
                <a:latin typeface="Baskerville Old Face" panose="02020602080505020303" pitchFamily="18" charset="0"/>
                <a:ea typeface="Batang" panose="02030600000101010101" pitchFamily="18" charset="-127"/>
              </a:defRPr>
            </a:lvl1pPr>
            <a:lvl2pPr marL="685800" indent="-228600">
              <a:buSzPct val="80000"/>
              <a:buFont typeface="標準系統字體"/>
              <a:buChar char="➤"/>
              <a:defRPr>
                <a:latin typeface="Baskerville Old Face" panose="02020602080505020303" pitchFamily="18" charset="0"/>
                <a:ea typeface="Batang" panose="02030600000101010101" pitchFamily="18" charset="-127"/>
              </a:defRPr>
            </a:lvl2pPr>
            <a:lvl3pPr marL="1143000" indent="-228600">
              <a:buSzPct val="80000"/>
              <a:buFont typeface="標準系統字體"/>
              <a:buChar char="➤"/>
              <a:defRPr>
                <a:latin typeface="Baskerville Old Face" panose="02020602080505020303" pitchFamily="18" charset="0"/>
                <a:ea typeface="Batang" panose="02030600000101010101" pitchFamily="18" charset="-127"/>
              </a:defRPr>
            </a:lvl3pPr>
          </a:lstStyle>
          <a:p>
            <a:pPr lvl="0"/>
            <a:endParaRPr kumimoji="1" lang="en-US" altLang="zh-TW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6F0921-D306-5C5F-7391-344B668E7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061" y="6589463"/>
            <a:ext cx="4114800" cy="267256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Baskerville Old Face" panose="02020602080505020303" pitchFamily="18" charset="0"/>
                <a:ea typeface="Batang" panose="02030600000101010101" pitchFamily="18" charset="-127"/>
              </a:defRPr>
            </a:lvl1pPr>
          </a:lstStyle>
          <a:p>
            <a:r>
              <a:rPr kumimoji="1" lang="en-CA" altLang="zh-TW" dirty="0"/>
              <a:t>Yu-Ming Chen, Carleton University</a:t>
            </a:r>
            <a:endParaRPr kumimoji="1"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71B84A-E6DF-B976-4A44-1D82A5531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93305"/>
            <a:ext cx="2743200" cy="267256"/>
          </a:xfrm>
          <a:solidFill>
            <a:srgbClr val="ED1D23"/>
          </a:solidFill>
        </p:spPr>
        <p:txBody>
          <a:bodyPr/>
          <a:lstStyle>
            <a:lvl1pPr algn="ctr">
              <a:defRPr sz="1600">
                <a:solidFill>
                  <a:schemeClr val="tx1"/>
                </a:solidFill>
                <a:latin typeface="Baskerville Old Face" panose="02020602080505020303" pitchFamily="18" charset="0"/>
                <a:ea typeface="Batang" panose="02030600000101010101" pitchFamily="18" charset="-127"/>
              </a:defRPr>
            </a:lvl1pPr>
          </a:lstStyle>
          <a:p>
            <a:fld id="{FF3226BD-056C-9344-AE76-8360F6268CCA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9" name="圓角矩形 8">
            <a:extLst>
              <a:ext uri="{FF2B5EF4-FFF2-40B4-BE49-F238E27FC236}">
                <a16:creationId xmlns:a16="http://schemas.microsoft.com/office/drawing/2014/main" id="{94DBFADD-DEB0-640B-1294-571AA0982E42}"/>
              </a:ext>
            </a:extLst>
          </p:cNvPr>
          <p:cNvSpPr/>
          <p:nvPr userDrawn="1"/>
        </p:nvSpPr>
        <p:spPr>
          <a:xfrm>
            <a:off x="0" y="-11020"/>
            <a:ext cx="12192000" cy="598162"/>
          </a:xfrm>
          <a:prstGeom prst="roundRect">
            <a:avLst>
              <a:gd name="adj" fmla="val 0"/>
            </a:avLst>
          </a:prstGeom>
          <a:solidFill>
            <a:srgbClr val="ED1D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Baskerville Old Face" panose="02020602080505020303" pitchFamily="18" charset="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82197A75-BA26-CA3D-3E7A-B0F663743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061" y="1281"/>
            <a:ext cx="10515600" cy="587142"/>
          </a:xfrm>
        </p:spPr>
        <p:txBody>
          <a:bodyPr>
            <a:normAutofit/>
          </a:bodyPr>
          <a:lstStyle>
            <a:lvl1pPr>
              <a:defRPr sz="4000">
                <a:latin typeface="Baskerville Old Face" panose="02020602080505020303" pitchFamily="18" charset="0"/>
              </a:defRPr>
            </a:lvl1pPr>
          </a:lstStyle>
          <a:p>
            <a:r>
              <a:rPr kumimoji="1" lang="en-US" altLang="zh-TW" dirty="0"/>
              <a:t>Topic</a:t>
            </a:r>
            <a:endParaRPr kumimoji="1"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F8C11D3-8A6E-3B47-8945-C2BAB98BDD18}"/>
              </a:ext>
            </a:extLst>
          </p:cNvPr>
          <p:cNvSpPr txBox="1"/>
          <p:nvPr userDrawn="1"/>
        </p:nvSpPr>
        <p:spPr>
          <a:xfrm>
            <a:off x="10442749" y="6579720"/>
            <a:ext cx="801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2023/2/17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31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7F4713-FB66-E944-455F-A57268285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3EB141F-B665-29A8-E81B-8D5CE8A4E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2385C108-39B2-ECC1-C484-0AA0183C4216}"/>
              </a:ext>
            </a:extLst>
          </p:cNvPr>
          <p:cNvSpPr/>
          <p:nvPr userDrawn="1"/>
        </p:nvSpPr>
        <p:spPr>
          <a:xfrm>
            <a:off x="0" y="6593305"/>
            <a:ext cx="12192000" cy="264695"/>
          </a:xfrm>
          <a:prstGeom prst="roundRect">
            <a:avLst>
              <a:gd name="adj" fmla="val 0"/>
            </a:avLst>
          </a:prstGeom>
          <a:solidFill>
            <a:srgbClr val="8B11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latin typeface="Baskerville Old Face" panose="02020602080505020303" pitchFamily="18" charset="0"/>
            </a:endParaRPr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24D8A79A-F124-3A42-D74C-C41FABA8E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061" y="6589463"/>
            <a:ext cx="4114800" cy="267256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Baskerville Old Face" panose="02020602080505020303" pitchFamily="18" charset="0"/>
                <a:ea typeface="Batang" panose="02030600000101010101" pitchFamily="18" charset="-127"/>
              </a:defRPr>
            </a:lvl1pPr>
          </a:lstStyle>
          <a:p>
            <a:r>
              <a:rPr kumimoji="1" lang="en-CA" altLang="zh-TW" dirty="0"/>
              <a:t>Yu-Ming Chen, Carleton University</a:t>
            </a:r>
            <a:endParaRPr kumimoji="1" lang="zh-TW" altLang="en-US" dirty="0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4E38EFFC-8D73-DE67-127D-16FE0C8E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93305"/>
            <a:ext cx="2743200" cy="267256"/>
          </a:xfrm>
          <a:solidFill>
            <a:srgbClr val="ED1D23"/>
          </a:solidFill>
        </p:spPr>
        <p:txBody>
          <a:bodyPr/>
          <a:lstStyle>
            <a:lvl1pPr algn="ctr">
              <a:defRPr sz="1600">
                <a:solidFill>
                  <a:schemeClr val="tx1"/>
                </a:solidFill>
                <a:latin typeface="Baskerville Old Face" panose="02020602080505020303" pitchFamily="18" charset="0"/>
                <a:ea typeface="Batang" panose="02030600000101010101" pitchFamily="18" charset="-127"/>
              </a:defRPr>
            </a:lvl1pPr>
          </a:lstStyle>
          <a:p>
            <a:fld id="{FF3226BD-056C-9344-AE76-8360F6268CCA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5ED077F-C553-3DDA-AD45-6C1B7BD5F206}"/>
              </a:ext>
            </a:extLst>
          </p:cNvPr>
          <p:cNvSpPr txBox="1"/>
          <p:nvPr userDrawn="1"/>
        </p:nvSpPr>
        <p:spPr>
          <a:xfrm>
            <a:off x="10442749" y="6579720"/>
            <a:ext cx="801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2023/2/17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6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6D0EB0-DCCD-6E3A-A8B0-1EB55B7F9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FE1B2B-1F36-E1F0-F203-2917C9F32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5E1B1F8-25A4-F91F-ED65-6AE5B0F41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360F0928-D187-2368-A5E3-CB1E9CEDDAD1}"/>
              </a:ext>
            </a:extLst>
          </p:cNvPr>
          <p:cNvSpPr/>
          <p:nvPr userDrawn="1"/>
        </p:nvSpPr>
        <p:spPr>
          <a:xfrm>
            <a:off x="0" y="6593305"/>
            <a:ext cx="12192000" cy="264695"/>
          </a:xfrm>
          <a:prstGeom prst="roundRect">
            <a:avLst>
              <a:gd name="adj" fmla="val 0"/>
            </a:avLst>
          </a:prstGeom>
          <a:solidFill>
            <a:srgbClr val="8B11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latin typeface="Baskerville Old Face" panose="02020602080505020303" pitchFamily="18" charset="0"/>
            </a:endParaRPr>
          </a:p>
        </p:txBody>
      </p:sp>
      <p:sp>
        <p:nvSpPr>
          <p:cNvPr id="11" name="頁尾版面配置區 4">
            <a:extLst>
              <a:ext uri="{FF2B5EF4-FFF2-40B4-BE49-F238E27FC236}">
                <a16:creationId xmlns:a16="http://schemas.microsoft.com/office/drawing/2014/main" id="{F1EAC094-28E5-D876-9DB9-EFCCCD2EB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061" y="6589463"/>
            <a:ext cx="4114800" cy="267256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Baskerville Old Face" panose="02020602080505020303" pitchFamily="18" charset="0"/>
                <a:ea typeface="Batang" panose="02030600000101010101" pitchFamily="18" charset="-127"/>
              </a:defRPr>
            </a:lvl1pPr>
          </a:lstStyle>
          <a:p>
            <a:r>
              <a:rPr kumimoji="1" lang="en-CA" altLang="zh-TW" dirty="0"/>
              <a:t>Yu-Ming Chen, Carleton University</a:t>
            </a:r>
            <a:endParaRPr kumimoji="1" lang="zh-TW" altLang="en-US" dirty="0"/>
          </a:p>
        </p:txBody>
      </p:sp>
      <p:sp>
        <p:nvSpPr>
          <p:cNvPr id="12" name="投影片編號版面配置區 5">
            <a:extLst>
              <a:ext uri="{FF2B5EF4-FFF2-40B4-BE49-F238E27FC236}">
                <a16:creationId xmlns:a16="http://schemas.microsoft.com/office/drawing/2014/main" id="{F0173222-EA4D-7370-79D9-DD178537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93305"/>
            <a:ext cx="2743200" cy="267256"/>
          </a:xfrm>
          <a:solidFill>
            <a:srgbClr val="ED1D23"/>
          </a:solidFill>
        </p:spPr>
        <p:txBody>
          <a:bodyPr/>
          <a:lstStyle>
            <a:lvl1pPr algn="ctr">
              <a:defRPr sz="1600">
                <a:solidFill>
                  <a:schemeClr val="tx1"/>
                </a:solidFill>
                <a:latin typeface="Baskerville Old Face" panose="02020602080505020303" pitchFamily="18" charset="0"/>
                <a:ea typeface="Batang" panose="02030600000101010101" pitchFamily="18" charset="-127"/>
              </a:defRPr>
            </a:lvl1pPr>
          </a:lstStyle>
          <a:p>
            <a:fld id="{FF3226BD-056C-9344-AE76-8360F6268CCA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EE25CEB-35C7-E570-95FB-737C1DFB41BC}"/>
              </a:ext>
            </a:extLst>
          </p:cNvPr>
          <p:cNvSpPr txBox="1"/>
          <p:nvPr userDrawn="1"/>
        </p:nvSpPr>
        <p:spPr>
          <a:xfrm>
            <a:off x="10442749" y="6579720"/>
            <a:ext cx="801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2023/2/17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8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2ADBA6-D313-7AA4-4279-A8B1A9C02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6C1B83A-4278-07F1-4608-F754F20B3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6ED3B6A-116C-DDA3-EBC5-B6286A215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B6955DE-16A8-E481-FA20-C68C2F2C8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9A30859-1767-B904-6711-0703E93CE3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11" name="圓角矩形 10">
            <a:extLst>
              <a:ext uri="{FF2B5EF4-FFF2-40B4-BE49-F238E27FC236}">
                <a16:creationId xmlns:a16="http://schemas.microsoft.com/office/drawing/2014/main" id="{F4741D14-AE95-70CB-E162-73331DEE6BFA}"/>
              </a:ext>
            </a:extLst>
          </p:cNvPr>
          <p:cNvSpPr/>
          <p:nvPr userDrawn="1"/>
        </p:nvSpPr>
        <p:spPr>
          <a:xfrm>
            <a:off x="0" y="6593305"/>
            <a:ext cx="12192000" cy="264695"/>
          </a:xfrm>
          <a:prstGeom prst="roundRect">
            <a:avLst>
              <a:gd name="adj" fmla="val 0"/>
            </a:avLst>
          </a:prstGeom>
          <a:solidFill>
            <a:srgbClr val="8B11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latin typeface="Baskerville Old Face" panose="02020602080505020303" pitchFamily="18" charset="0"/>
            </a:endParaRPr>
          </a:p>
        </p:txBody>
      </p:sp>
      <p:sp>
        <p:nvSpPr>
          <p:cNvPr id="12" name="頁尾版面配置區 4">
            <a:extLst>
              <a:ext uri="{FF2B5EF4-FFF2-40B4-BE49-F238E27FC236}">
                <a16:creationId xmlns:a16="http://schemas.microsoft.com/office/drawing/2014/main" id="{9C8C46D1-6CBD-5007-F159-147197668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061" y="6589463"/>
            <a:ext cx="4114800" cy="267256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Baskerville Old Face" panose="02020602080505020303" pitchFamily="18" charset="0"/>
                <a:ea typeface="Batang" panose="02030600000101010101" pitchFamily="18" charset="-127"/>
              </a:defRPr>
            </a:lvl1pPr>
          </a:lstStyle>
          <a:p>
            <a:r>
              <a:rPr kumimoji="1" lang="en-CA" altLang="zh-TW" dirty="0"/>
              <a:t>Yu-Ming Chen, Carleton University</a:t>
            </a:r>
            <a:endParaRPr kumimoji="1" lang="zh-TW" altLang="en-US" dirty="0"/>
          </a:p>
        </p:txBody>
      </p:sp>
      <p:sp>
        <p:nvSpPr>
          <p:cNvPr id="13" name="投影片編號版面配置區 5">
            <a:extLst>
              <a:ext uri="{FF2B5EF4-FFF2-40B4-BE49-F238E27FC236}">
                <a16:creationId xmlns:a16="http://schemas.microsoft.com/office/drawing/2014/main" id="{F54994F6-10A2-8FD1-4BD2-80A090B1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93305"/>
            <a:ext cx="2743200" cy="267256"/>
          </a:xfrm>
          <a:solidFill>
            <a:srgbClr val="ED1D23"/>
          </a:solidFill>
        </p:spPr>
        <p:txBody>
          <a:bodyPr/>
          <a:lstStyle>
            <a:lvl1pPr algn="ctr">
              <a:defRPr sz="1600">
                <a:solidFill>
                  <a:schemeClr val="tx1"/>
                </a:solidFill>
                <a:latin typeface="Baskerville Old Face" panose="02020602080505020303" pitchFamily="18" charset="0"/>
                <a:ea typeface="Batang" panose="02030600000101010101" pitchFamily="18" charset="-127"/>
              </a:defRPr>
            </a:lvl1pPr>
          </a:lstStyle>
          <a:p>
            <a:fld id="{FF3226BD-056C-9344-AE76-8360F6268CCA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90D9301-6BE4-708D-0862-1D480873F1BF}"/>
              </a:ext>
            </a:extLst>
          </p:cNvPr>
          <p:cNvSpPr txBox="1"/>
          <p:nvPr userDrawn="1"/>
        </p:nvSpPr>
        <p:spPr>
          <a:xfrm>
            <a:off x="10442749" y="6579720"/>
            <a:ext cx="801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2023/2/17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21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931652-0567-7BC6-7911-BA709518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DB4D779E-91BD-3EC5-D756-765BA708D98F}"/>
              </a:ext>
            </a:extLst>
          </p:cNvPr>
          <p:cNvSpPr/>
          <p:nvPr userDrawn="1"/>
        </p:nvSpPr>
        <p:spPr>
          <a:xfrm>
            <a:off x="0" y="6593305"/>
            <a:ext cx="12192000" cy="264695"/>
          </a:xfrm>
          <a:prstGeom prst="roundRect">
            <a:avLst>
              <a:gd name="adj" fmla="val 0"/>
            </a:avLst>
          </a:prstGeom>
          <a:solidFill>
            <a:srgbClr val="8B11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latin typeface="Baskerville Old Face" panose="02020602080505020303" pitchFamily="18" charset="0"/>
            </a:endParaRPr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6E353752-1844-2229-BD30-8F50F0DA0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061" y="6589463"/>
            <a:ext cx="4114800" cy="267256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Baskerville Old Face" panose="02020602080505020303" pitchFamily="18" charset="0"/>
                <a:ea typeface="Batang" panose="02030600000101010101" pitchFamily="18" charset="-127"/>
              </a:defRPr>
            </a:lvl1pPr>
          </a:lstStyle>
          <a:p>
            <a:r>
              <a:rPr kumimoji="1" lang="en-CA" altLang="zh-TW" dirty="0"/>
              <a:t>Yu-Ming Chen, Carleton University</a:t>
            </a:r>
            <a:endParaRPr kumimoji="1" lang="zh-TW" altLang="en-US" dirty="0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B46C3114-67AB-4323-4ECE-99EA1FA8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93305"/>
            <a:ext cx="2743200" cy="267256"/>
          </a:xfrm>
          <a:solidFill>
            <a:srgbClr val="ED1D23"/>
          </a:solidFill>
        </p:spPr>
        <p:txBody>
          <a:bodyPr/>
          <a:lstStyle>
            <a:lvl1pPr algn="ctr">
              <a:defRPr sz="1600">
                <a:solidFill>
                  <a:schemeClr val="tx1"/>
                </a:solidFill>
                <a:latin typeface="Baskerville Old Face" panose="02020602080505020303" pitchFamily="18" charset="0"/>
                <a:ea typeface="Batang" panose="02030600000101010101" pitchFamily="18" charset="-127"/>
              </a:defRPr>
            </a:lvl1pPr>
          </a:lstStyle>
          <a:p>
            <a:fld id="{FF3226BD-056C-9344-AE76-8360F6268CCA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CBC0419-6DA3-E2D3-FEA2-BE88F13CA0D7}"/>
              </a:ext>
            </a:extLst>
          </p:cNvPr>
          <p:cNvSpPr txBox="1"/>
          <p:nvPr userDrawn="1"/>
        </p:nvSpPr>
        <p:spPr>
          <a:xfrm>
            <a:off x="10442749" y="6579720"/>
            <a:ext cx="801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2023/2/17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0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>
            <a:extLst>
              <a:ext uri="{FF2B5EF4-FFF2-40B4-BE49-F238E27FC236}">
                <a16:creationId xmlns:a16="http://schemas.microsoft.com/office/drawing/2014/main" id="{AB851B70-1934-2800-B028-560E0811BB5A}"/>
              </a:ext>
            </a:extLst>
          </p:cNvPr>
          <p:cNvSpPr/>
          <p:nvPr userDrawn="1"/>
        </p:nvSpPr>
        <p:spPr>
          <a:xfrm>
            <a:off x="0" y="6593305"/>
            <a:ext cx="12192000" cy="264695"/>
          </a:xfrm>
          <a:prstGeom prst="roundRect">
            <a:avLst>
              <a:gd name="adj" fmla="val 0"/>
            </a:avLst>
          </a:prstGeom>
          <a:solidFill>
            <a:srgbClr val="8B11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latin typeface="Baskerville Old Face" panose="02020602080505020303" pitchFamily="18" charset="0"/>
            </a:endParaRPr>
          </a:p>
        </p:txBody>
      </p:sp>
      <p:sp>
        <p:nvSpPr>
          <p:cNvPr id="7" name="頁尾版面配置區 4">
            <a:extLst>
              <a:ext uri="{FF2B5EF4-FFF2-40B4-BE49-F238E27FC236}">
                <a16:creationId xmlns:a16="http://schemas.microsoft.com/office/drawing/2014/main" id="{5143D2DE-F4E1-8970-4E05-F3DC73A3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061" y="6589463"/>
            <a:ext cx="4114800" cy="267256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Baskerville Old Face" panose="02020602080505020303" pitchFamily="18" charset="0"/>
                <a:ea typeface="Batang" panose="02030600000101010101" pitchFamily="18" charset="-127"/>
              </a:defRPr>
            </a:lvl1pPr>
          </a:lstStyle>
          <a:p>
            <a:r>
              <a:rPr kumimoji="1" lang="en-CA" altLang="zh-TW" dirty="0"/>
              <a:t>Yu-Ming Chen, Carleton University</a:t>
            </a:r>
            <a:endParaRPr kumimoji="1" lang="zh-TW" altLang="en-US" dirty="0"/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B73E7758-2759-1ACC-7FCD-3F323E7F0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93305"/>
            <a:ext cx="2743200" cy="267256"/>
          </a:xfrm>
          <a:solidFill>
            <a:srgbClr val="ED1D23"/>
          </a:solidFill>
        </p:spPr>
        <p:txBody>
          <a:bodyPr/>
          <a:lstStyle>
            <a:lvl1pPr algn="ctr">
              <a:defRPr sz="1600">
                <a:solidFill>
                  <a:schemeClr val="tx1"/>
                </a:solidFill>
                <a:latin typeface="Baskerville Old Face" panose="02020602080505020303" pitchFamily="18" charset="0"/>
                <a:ea typeface="Batang" panose="02030600000101010101" pitchFamily="18" charset="-127"/>
              </a:defRPr>
            </a:lvl1pPr>
          </a:lstStyle>
          <a:p>
            <a:fld id="{FF3226BD-056C-9344-AE76-8360F6268CCA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7B971CD-4E9D-7927-26C4-9DD7BCE92185}"/>
              </a:ext>
            </a:extLst>
          </p:cNvPr>
          <p:cNvSpPr txBox="1"/>
          <p:nvPr userDrawn="1"/>
        </p:nvSpPr>
        <p:spPr>
          <a:xfrm>
            <a:off x="10442749" y="6579720"/>
            <a:ext cx="801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2023/2/17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8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15E593-5ED5-BC27-5894-7F20A475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367391-F432-DB96-4F61-2EBBF2925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9B9500F-5F43-BB37-990D-92D470ECB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9" name="圓角矩形 8">
            <a:extLst>
              <a:ext uri="{FF2B5EF4-FFF2-40B4-BE49-F238E27FC236}">
                <a16:creationId xmlns:a16="http://schemas.microsoft.com/office/drawing/2014/main" id="{BC546A4E-A537-808B-DCE8-1356B4C26D2C}"/>
              </a:ext>
            </a:extLst>
          </p:cNvPr>
          <p:cNvSpPr/>
          <p:nvPr userDrawn="1"/>
        </p:nvSpPr>
        <p:spPr>
          <a:xfrm>
            <a:off x="0" y="6593305"/>
            <a:ext cx="12192000" cy="264695"/>
          </a:xfrm>
          <a:prstGeom prst="roundRect">
            <a:avLst>
              <a:gd name="adj" fmla="val 0"/>
            </a:avLst>
          </a:prstGeom>
          <a:solidFill>
            <a:srgbClr val="8B11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latin typeface="Baskerville Old Face" panose="02020602080505020303" pitchFamily="18" charset="0"/>
            </a:endParaRPr>
          </a:p>
        </p:txBody>
      </p:sp>
      <p:sp>
        <p:nvSpPr>
          <p:cNvPr id="10" name="頁尾版面配置區 4">
            <a:extLst>
              <a:ext uri="{FF2B5EF4-FFF2-40B4-BE49-F238E27FC236}">
                <a16:creationId xmlns:a16="http://schemas.microsoft.com/office/drawing/2014/main" id="{9C3F0A41-D525-7570-236F-B96D3836C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061" y="6589463"/>
            <a:ext cx="4114800" cy="267256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Baskerville Old Face" panose="02020602080505020303" pitchFamily="18" charset="0"/>
                <a:ea typeface="Batang" panose="02030600000101010101" pitchFamily="18" charset="-127"/>
              </a:defRPr>
            </a:lvl1pPr>
          </a:lstStyle>
          <a:p>
            <a:r>
              <a:rPr kumimoji="1" lang="en-CA" altLang="zh-TW" dirty="0"/>
              <a:t>Yu-Ming Chen, Carleton University</a:t>
            </a:r>
            <a:endParaRPr kumimoji="1" lang="zh-TW" altLang="en-US" dirty="0"/>
          </a:p>
        </p:txBody>
      </p:sp>
      <p:sp>
        <p:nvSpPr>
          <p:cNvPr id="11" name="投影片編號版面配置區 5">
            <a:extLst>
              <a:ext uri="{FF2B5EF4-FFF2-40B4-BE49-F238E27FC236}">
                <a16:creationId xmlns:a16="http://schemas.microsoft.com/office/drawing/2014/main" id="{89DE627B-3535-CD66-5DC7-A7AB0AE2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93305"/>
            <a:ext cx="2743200" cy="267256"/>
          </a:xfrm>
          <a:solidFill>
            <a:srgbClr val="ED1D23"/>
          </a:solidFill>
        </p:spPr>
        <p:txBody>
          <a:bodyPr/>
          <a:lstStyle>
            <a:lvl1pPr algn="ctr">
              <a:defRPr sz="1600">
                <a:solidFill>
                  <a:schemeClr val="tx1"/>
                </a:solidFill>
                <a:latin typeface="Baskerville Old Face" panose="02020602080505020303" pitchFamily="18" charset="0"/>
                <a:ea typeface="Batang" panose="02030600000101010101" pitchFamily="18" charset="-127"/>
              </a:defRPr>
            </a:lvl1pPr>
          </a:lstStyle>
          <a:p>
            <a:fld id="{FF3226BD-056C-9344-AE76-8360F6268CCA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F4CE368-EC42-B637-EF66-8A323175F5F7}"/>
              </a:ext>
            </a:extLst>
          </p:cNvPr>
          <p:cNvSpPr txBox="1"/>
          <p:nvPr userDrawn="1"/>
        </p:nvSpPr>
        <p:spPr>
          <a:xfrm>
            <a:off x="10442749" y="6579720"/>
            <a:ext cx="801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2023/2/17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71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4F772D-CDB6-AE7C-93E6-546D1BA9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AD54E50-033B-66FA-ABEA-905C80981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TW" altLang="en-US"/>
              <a:t>按一下圖示以新增圖片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846D710-1B83-1299-6509-EA438D328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8" name="圓角矩形 7">
            <a:extLst>
              <a:ext uri="{FF2B5EF4-FFF2-40B4-BE49-F238E27FC236}">
                <a16:creationId xmlns:a16="http://schemas.microsoft.com/office/drawing/2014/main" id="{3412E1E3-C3C1-5BF7-F40A-503A7C0FB02B}"/>
              </a:ext>
            </a:extLst>
          </p:cNvPr>
          <p:cNvSpPr/>
          <p:nvPr userDrawn="1"/>
        </p:nvSpPr>
        <p:spPr>
          <a:xfrm>
            <a:off x="0" y="6593305"/>
            <a:ext cx="12192000" cy="264695"/>
          </a:xfrm>
          <a:prstGeom prst="roundRect">
            <a:avLst>
              <a:gd name="adj" fmla="val 0"/>
            </a:avLst>
          </a:prstGeom>
          <a:solidFill>
            <a:srgbClr val="8B11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latin typeface="Baskerville Old Face" panose="02020602080505020303" pitchFamily="18" charset="0"/>
            </a:endParaRPr>
          </a:p>
        </p:txBody>
      </p:sp>
      <p:sp>
        <p:nvSpPr>
          <p:cNvPr id="9" name="頁尾版面配置區 4">
            <a:extLst>
              <a:ext uri="{FF2B5EF4-FFF2-40B4-BE49-F238E27FC236}">
                <a16:creationId xmlns:a16="http://schemas.microsoft.com/office/drawing/2014/main" id="{949FD7BB-B920-A0DE-B300-B91DAA99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061" y="6589463"/>
            <a:ext cx="4114800" cy="267256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Baskerville Old Face" panose="02020602080505020303" pitchFamily="18" charset="0"/>
                <a:ea typeface="Batang" panose="02030600000101010101" pitchFamily="18" charset="-127"/>
              </a:defRPr>
            </a:lvl1pPr>
          </a:lstStyle>
          <a:p>
            <a:r>
              <a:rPr kumimoji="1" lang="en-CA" altLang="zh-TW" dirty="0"/>
              <a:t>Yu-Ming Chen, Carleton University</a:t>
            </a:r>
            <a:endParaRPr kumimoji="1" lang="zh-TW" altLang="en-US" dirty="0"/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0F7021F2-B9F2-1651-FD0B-F6D569D7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93305"/>
            <a:ext cx="2743200" cy="267256"/>
          </a:xfrm>
          <a:solidFill>
            <a:srgbClr val="ED1D23"/>
          </a:solidFill>
        </p:spPr>
        <p:txBody>
          <a:bodyPr/>
          <a:lstStyle>
            <a:lvl1pPr algn="ctr">
              <a:defRPr sz="1600">
                <a:solidFill>
                  <a:schemeClr val="tx1"/>
                </a:solidFill>
                <a:latin typeface="Baskerville Old Face" panose="02020602080505020303" pitchFamily="18" charset="0"/>
                <a:ea typeface="Batang" panose="02030600000101010101" pitchFamily="18" charset="-127"/>
              </a:defRPr>
            </a:lvl1pPr>
          </a:lstStyle>
          <a:p>
            <a:fld id="{FF3226BD-056C-9344-AE76-8360F6268CCA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322F145-9331-60AD-58C6-74943918FB13}"/>
              </a:ext>
            </a:extLst>
          </p:cNvPr>
          <p:cNvSpPr txBox="1"/>
          <p:nvPr userDrawn="1"/>
        </p:nvSpPr>
        <p:spPr>
          <a:xfrm>
            <a:off x="10442749" y="6579720"/>
            <a:ext cx="801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2023/2/17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1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33F8AFB-93D6-E768-A441-028A5E72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DB066B0-7EFB-5D89-8289-79B76FA8B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214CEF-A1F9-DF10-99B5-F7FB224D70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7C-CC1E-354F-B0C6-75DA68BCF703}" type="datetime1">
              <a:rPr kumimoji="1" lang="zh-TW" altLang="en-US" smtClean="0"/>
              <a:t>2023/2/18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9B746CF-3E95-31C4-1532-11A912063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CA" altLang="zh-TW"/>
              <a:t>YM Chen CarletonU</a:t>
            </a:r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180F5BB-A41C-354C-357D-DED34AEA6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70D04-3A27-4C4A-B4A1-34C5C86572B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409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1" Type="http://schemas.openxmlformats.org/officeDocument/2006/relationships/image" Target="../media/image34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21" Type="http://schemas.openxmlformats.org/officeDocument/2006/relationships/image" Target="../media/image34.png"/><Relationship Id="rId7" Type="http://schemas.openxmlformats.org/officeDocument/2006/relationships/customXml" Target="../ink/ink10.xml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ustomXml" Target="../ink/ink9.xml"/><Relationship Id="rId10" Type="http://schemas.openxmlformats.org/officeDocument/2006/relationships/customXml" Target="../ink/ink11.xml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customXml" Target="../ink/ink14.xml"/><Relationship Id="rId12" Type="http://schemas.openxmlformats.org/officeDocument/2006/relationships/customXml" Target="../ink/ink16.xml"/><Relationship Id="rId2" Type="http://schemas.openxmlformats.org/officeDocument/2006/relationships/customXml" Target="../ink/ink12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customXml" Target="../ink/ink13.xml"/><Relationship Id="rId15" Type="http://schemas.openxmlformats.org/officeDocument/2006/relationships/image" Target="../media/image31.png"/><Relationship Id="rId10" Type="http://schemas.openxmlformats.org/officeDocument/2006/relationships/customXml" Target="../ink/ink15.xml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18" Type="http://schemas.openxmlformats.org/officeDocument/2006/relationships/image" Target="../media/image320.png"/><Relationship Id="rId3" Type="http://schemas.openxmlformats.org/officeDocument/2006/relationships/image" Target="../media/image23.png"/><Relationship Id="rId21" Type="http://schemas.openxmlformats.org/officeDocument/2006/relationships/image" Target="../media/image36.png"/><Relationship Id="rId7" Type="http://schemas.openxmlformats.org/officeDocument/2006/relationships/customXml" Target="../ink/ink19.xml"/><Relationship Id="rId12" Type="http://schemas.openxmlformats.org/officeDocument/2006/relationships/customXml" Target="../ink/ink21.xml"/><Relationship Id="rId17" Type="http://schemas.openxmlformats.org/officeDocument/2006/relationships/customXml" Target="../ink/ink23.xml"/><Relationship Id="rId2" Type="http://schemas.openxmlformats.org/officeDocument/2006/relationships/customXml" Target="../ink/ink17.xml"/><Relationship Id="rId16" Type="http://schemas.openxmlformats.org/officeDocument/2006/relationships/image" Target="../media/image310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customXml" Target="../ink/ink18.xml"/><Relationship Id="rId15" Type="http://schemas.openxmlformats.org/officeDocument/2006/relationships/customXml" Target="../ink/ink22.xml"/><Relationship Id="rId10" Type="http://schemas.openxmlformats.org/officeDocument/2006/relationships/customXml" Target="../ink/ink20.xml"/><Relationship Id="rId19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45.png"/><Relationship Id="rId3" Type="http://schemas.openxmlformats.org/officeDocument/2006/relationships/customXml" Target="../ink/ink24.xml"/><Relationship Id="rId7" Type="http://schemas.openxmlformats.org/officeDocument/2006/relationships/image" Target="../media/image42.png"/><Relationship Id="rId12" Type="http://schemas.openxmlformats.org/officeDocument/2006/relationships/customXml" Target="../ink/ink28.xml"/><Relationship Id="rId2" Type="http://schemas.openxmlformats.org/officeDocument/2006/relationships/image" Target="../media/image37.png"/><Relationship Id="rId16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10" Type="http://schemas.openxmlformats.org/officeDocument/2006/relationships/customXml" Target="../ink/ink27.xml"/><Relationship Id="rId19" Type="http://schemas.openxmlformats.org/officeDocument/2006/relationships/image" Target="../media/image49.png"/><Relationship Id="rId9" Type="http://schemas.openxmlformats.org/officeDocument/2006/relationships/image" Target="../media/image43.png"/><Relationship Id="rId14" Type="http://schemas.openxmlformats.org/officeDocument/2006/relationships/customXml" Target="../ink/ink2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13" Type="http://schemas.openxmlformats.org/officeDocument/2006/relationships/image" Target="../media/image45.png"/><Relationship Id="rId3" Type="http://schemas.openxmlformats.org/officeDocument/2006/relationships/customXml" Target="../ink/ink31.xml"/><Relationship Id="rId21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customXml" Target="../ink/ink35.xml"/><Relationship Id="rId2" Type="http://schemas.openxmlformats.org/officeDocument/2006/relationships/image" Target="../media/image37.png"/><Relationship Id="rId16" Type="http://schemas.openxmlformats.org/officeDocument/2006/relationships/customXml" Target="../ink/ink37.xml"/><Relationship Id="rId20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10" Type="http://schemas.openxmlformats.org/officeDocument/2006/relationships/customXml" Target="../ink/ink34.xml"/><Relationship Id="rId19" Type="http://schemas.openxmlformats.org/officeDocument/2006/relationships/image" Target="../media/image49.png"/><Relationship Id="rId9" Type="http://schemas.openxmlformats.org/officeDocument/2006/relationships/image" Target="../media/image43.png"/><Relationship Id="rId14" Type="http://schemas.openxmlformats.org/officeDocument/2006/relationships/customXml" Target="../ink/ink3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45.png"/><Relationship Id="rId3" Type="http://schemas.openxmlformats.org/officeDocument/2006/relationships/customXml" Target="../ink/ink39.xml"/><Relationship Id="rId21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customXml" Target="../ink/ink43.xml"/><Relationship Id="rId2" Type="http://schemas.openxmlformats.org/officeDocument/2006/relationships/image" Target="../media/image37.png"/><Relationship Id="rId16" Type="http://schemas.openxmlformats.org/officeDocument/2006/relationships/customXml" Target="../ink/ink45.xml"/><Relationship Id="rId20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23" Type="http://schemas.openxmlformats.org/officeDocument/2006/relationships/image" Target="../media/image39.png"/><Relationship Id="rId10" Type="http://schemas.openxmlformats.org/officeDocument/2006/relationships/customXml" Target="../ink/ink42.xml"/><Relationship Id="rId19" Type="http://schemas.openxmlformats.org/officeDocument/2006/relationships/image" Target="../media/image49.png"/><Relationship Id="rId9" Type="http://schemas.openxmlformats.org/officeDocument/2006/relationships/image" Target="../media/image43.png"/><Relationship Id="rId14" Type="http://schemas.openxmlformats.org/officeDocument/2006/relationships/customXml" Target="../ink/ink44.xml"/><Relationship Id="rId22" Type="http://schemas.openxmlformats.org/officeDocument/2006/relationships/customXml" Target="../ink/ink4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13" Type="http://schemas.openxmlformats.org/officeDocument/2006/relationships/image" Target="../media/image45.png"/><Relationship Id="rId3" Type="http://schemas.openxmlformats.org/officeDocument/2006/relationships/customXml" Target="../ink/ink48.xml"/><Relationship Id="rId21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customXml" Target="../ink/ink52.xml"/><Relationship Id="rId25" Type="http://schemas.openxmlformats.org/officeDocument/2006/relationships/image" Target="../media/image40.png"/><Relationship Id="rId2" Type="http://schemas.openxmlformats.org/officeDocument/2006/relationships/image" Target="../media/image37.png"/><Relationship Id="rId16" Type="http://schemas.openxmlformats.org/officeDocument/2006/relationships/customXml" Target="../ink/ink54.xml"/><Relationship Id="rId20" Type="http://schemas.openxmlformats.org/officeDocument/2006/relationships/customXml" Target="../ink/ink5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Relationship Id="rId11" Type="http://schemas.openxmlformats.org/officeDocument/2006/relationships/image" Target="../media/image44.png"/><Relationship Id="rId24" Type="http://schemas.openxmlformats.org/officeDocument/2006/relationships/customXml" Target="../ink/ink57.xml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23" Type="http://schemas.openxmlformats.org/officeDocument/2006/relationships/image" Target="../media/image39.png"/><Relationship Id="rId10" Type="http://schemas.openxmlformats.org/officeDocument/2006/relationships/customXml" Target="../ink/ink51.xml"/><Relationship Id="rId19" Type="http://schemas.openxmlformats.org/officeDocument/2006/relationships/image" Target="../media/image49.png"/><Relationship Id="rId9" Type="http://schemas.openxmlformats.org/officeDocument/2006/relationships/image" Target="../media/image43.png"/><Relationship Id="rId14" Type="http://schemas.openxmlformats.org/officeDocument/2006/relationships/customXml" Target="../ink/ink53.xml"/><Relationship Id="rId22" Type="http://schemas.openxmlformats.org/officeDocument/2006/relationships/customXml" Target="../ink/ink5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21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customXml" Target="../ink/ink62.xml"/><Relationship Id="rId17" Type="http://schemas.openxmlformats.org/officeDocument/2006/relationships/customXml" Target="../ink/ink64.xml"/><Relationship Id="rId2" Type="http://schemas.openxmlformats.org/officeDocument/2006/relationships/image" Target="../media/image390.png"/><Relationship Id="rId16" Type="http://schemas.openxmlformats.org/officeDocument/2006/relationships/image" Target="../media/image47.png"/><Relationship Id="rId20" Type="http://schemas.openxmlformats.org/officeDocument/2006/relationships/customXml" Target="../ink/ink6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.xml"/><Relationship Id="rId11" Type="http://schemas.openxmlformats.org/officeDocument/2006/relationships/image" Target="../media/image44.png"/><Relationship Id="rId24" Type="http://schemas.openxmlformats.org/officeDocument/2006/relationships/image" Target="../media/image40.png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23" Type="http://schemas.openxmlformats.org/officeDocument/2006/relationships/customXml" Target="../ink/ink67.xml"/><Relationship Id="rId10" Type="http://schemas.openxmlformats.org/officeDocument/2006/relationships/customXml" Target="../ink/ink61.xml"/><Relationship Id="rId19" Type="http://schemas.openxmlformats.org/officeDocument/2006/relationships/image" Target="../media/image49.png"/><Relationship Id="rId4" Type="http://schemas.openxmlformats.org/officeDocument/2006/relationships/customXml" Target="../ink/ink58.xml"/><Relationship Id="rId9" Type="http://schemas.openxmlformats.org/officeDocument/2006/relationships/image" Target="../media/image43.png"/><Relationship Id="rId14" Type="http://schemas.openxmlformats.org/officeDocument/2006/relationships/customXml" Target="../ink/ink63.xml"/><Relationship Id="rId22" Type="http://schemas.openxmlformats.org/officeDocument/2006/relationships/customXml" Target="../ink/ink6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0.xml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21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customXml" Target="../ink/ink72.xml"/><Relationship Id="rId17" Type="http://schemas.openxmlformats.org/officeDocument/2006/relationships/customXml" Target="../ink/ink74.xml"/><Relationship Id="rId2" Type="http://schemas.openxmlformats.org/officeDocument/2006/relationships/image" Target="../media/image390.png"/><Relationship Id="rId16" Type="http://schemas.openxmlformats.org/officeDocument/2006/relationships/image" Target="../media/image47.png"/><Relationship Id="rId20" Type="http://schemas.openxmlformats.org/officeDocument/2006/relationships/customXml" Target="../ink/ink7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.xml"/><Relationship Id="rId11" Type="http://schemas.openxmlformats.org/officeDocument/2006/relationships/image" Target="../media/image44.png"/><Relationship Id="rId24" Type="http://schemas.openxmlformats.org/officeDocument/2006/relationships/image" Target="../media/image40.png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23" Type="http://schemas.openxmlformats.org/officeDocument/2006/relationships/customXml" Target="../ink/ink77.xml"/><Relationship Id="rId10" Type="http://schemas.openxmlformats.org/officeDocument/2006/relationships/customXml" Target="../ink/ink71.xml"/><Relationship Id="rId19" Type="http://schemas.openxmlformats.org/officeDocument/2006/relationships/image" Target="../media/image49.png"/><Relationship Id="rId4" Type="http://schemas.openxmlformats.org/officeDocument/2006/relationships/customXml" Target="../ink/ink68.xml"/><Relationship Id="rId9" Type="http://schemas.openxmlformats.org/officeDocument/2006/relationships/image" Target="../media/image43.png"/><Relationship Id="rId14" Type="http://schemas.openxmlformats.org/officeDocument/2006/relationships/customXml" Target="../ink/ink73.xml"/><Relationship Id="rId22" Type="http://schemas.openxmlformats.org/officeDocument/2006/relationships/customXml" Target="../ink/ink7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0.xml"/><Relationship Id="rId13" Type="http://schemas.openxmlformats.org/officeDocument/2006/relationships/image" Target="../media/image45.png"/><Relationship Id="rId18" Type="http://schemas.openxmlformats.org/officeDocument/2006/relationships/customXml" Target="../ink/ink84.xml"/><Relationship Id="rId3" Type="http://schemas.openxmlformats.org/officeDocument/2006/relationships/image" Target="../media/image37.png"/><Relationship Id="rId21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customXml" Target="../ink/ink82.xml"/><Relationship Id="rId17" Type="http://schemas.openxmlformats.org/officeDocument/2006/relationships/image" Target="../media/image48.png"/><Relationship Id="rId2" Type="http://schemas.openxmlformats.org/officeDocument/2006/relationships/image" Target="../media/image390.png"/><Relationship Id="rId16" Type="http://schemas.openxmlformats.org/officeDocument/2006/relationships/image" Target="../media/image47.png"/><Relationship Id="rId20" Type="http://schemas.openxmlformats.org/officeDocument/2006/relationships/customXml" Target="../ink/ink8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9.xml"/><Relationship Id="rId11" Type="http://schemas.openxmlformats.org/officeDocument/2006/relationships/image" Target="../media/image44.png"/><Relationship Id="rId24" Type="http://schemas.openxmlformats.org/officeDocument/2006/relationships/image" Target="../media/image40.png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23" Type="http://schemas.openxmlformats.org/officeDocument/2006/relationships/customXml" Target="../ink/ink87.xml"/><Relationship Id="rId10" Type="http://schemas.openxmlformats.org/officeDocument/2006/relationships/customXml" Target="../ink/ink81.xml"/><Relationship Id="rId19" Type="http://schemas.openxmlformats.org/officeDocument/2006/relationships/image" Target="../media/image49.png"/><Relationship Id="rId4" Type="http://schemas.openxmlformats.org/officeDocument/2006/relationships/customXml" Target="../ink/ink78.xml"/><Relationship Id="rId9" Type="http://schemas.openxmlformats.org/officeDocument/2006/relationships/image" Target="../media/image43.png"/><Relationship Id="rId14" Type="http://schemas.openxmlformats.org/officeDocument/2006/relationships/customXml" Target="../ink/ink83.xml"/><Relationship Id="rId22" Type="http://schemas.openxmlformats.org/officeDocument/2006/relationships/customXml" Target="../ink/ink86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2" Type="http://schemas.openxmlformats.org/officeDocument/2006/relationships/image" Target="../media/image5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13" Type="http://schemas.openxmlformats.org/officeDocument/2006/relationships/image" Target="../media/image60.png"/><Relationship Id="rId3" Type="http://schemas.openxmlformats.org/officeDocument/2006/relationships/customXml" Target="../ink/ink88.xml"/><Relationship Id="rId7" Type="http://schemas.openxmlformats.org/officeDocument/2006/relationships/image" Target="../media/image56.png"/><Relationship Id="rId12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9.xml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0" Type="http://schemas.openxmlformats.org/officeDocument/2006/relationships/image" Target="../media/image50.png"/><Relationship Id="rId9" Type="http://schemas.openxmlformats.org/officeDocument/2006/relationships/image" Target="../media/image57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3.xml"/><Relationship Id="rId13" Type="http://schemas.openxmlformats.org/officeDocument/2006/relationships/image" Target="../media/image60.png"/><Relationship Id="rId18" Type="http://schemas.openxmlformats.org/officeDocument/2006/relationships/customXml" Target="../ink/ink96.xml"/><Relationship Id="rId26" Type="http://schemas.openxmlformats.org/officeDocument/2006/relationships/image" Target="../media/image17.png"/><Relationship Id="rId3" Type="http://schemas.openxmlformats.org/officeDocument/2006/relationships/customXml" Target="../ink/ink91.xml"/><Relationship Id="rId21" Type="http://schemas.openxmlformats.org/officeDocument/2006/relationships/image" Target="../media/image64.png"/><Relationship Id="rId7" Type="http://schemas.openxmlformats.org/officeDocument/2006/relationships/image" Target="../media/image56.png"/><Relationship Id="rId12" Type="http://schemas.openxmlformats.org/officeDocument/2006/relationships/image" Target="../media/image59.png"/><Relationship Id="rId17" Type="http://schemas.openxmlformats.org/officeDocument/2006/relationships/image" Target="../media/image62.png"/><Relationship Id="rId25" Type="http://schemas.openxmlformats.org/officeDocument/2006/relationships/image" Target="../media/image66.png"/><Relationship Id="rId2" Type="http://schemas.openxmlformats.org/officeDocument/2006/relationships/image" Target="../media/image51.png"/><Relationship Id="rId16" Type="http://schemas.openxmlformats.org/officeDocument/2006/relationships/customXml" Target="../ink/ink95.xml"/><Relationship Id="rId20" Type="http://schemas.openxmlformats.org/officeDocument/2006/relationships/customXml" Target="../ink/ink9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2.xml"/><Relationship Id="rId11" Type="http://schemas.openxmlformats.org/officeDocument/2006/relationships/image" Target="../media/image58.png"/><Relationship Id="rId24" Type="http://schemas.openxmlformats.org/officeDocument/2006/relationships/customXml" Target="../ink/ink99.xml"/><Relationship Id="rId5" Type="http://schemas.openxmlformats.org/officeDocument/2006/relationships/image" Target="../media/image55.png"/><Relationship Id="rId15" Type="http://schemas.openxmlformats.org/officeDocument/2006/relationships/image" Target="../media/image61.png"/><Relationship Id="rId23" Type="http://schemas.openxmlformats.org/officeDocument/2006/relationships/image" Target="../media/image65.png"/><Relationship Id="rId10" Type="http://schemas.openxmlformats.org/officeDocument/2006/relationships/image" Target="../media/image50.png"/><Relationship Id="rId19" Type="http://schemas.openxmlformats.org/officeDocument/2006/relationships/image" Target="../media/image63.png"/><Relationship Id="rId9" Type="http://schemas.openxmlformats.org/officeDocument/2006/relationships/image" Target="../media/image57.png"/><Relationship Id="rId14" Type="http://schemas.openxmlformats.org/officeDocument/2006/relationships/customXml" Target="../ink/ink94.xml"/><Relationship Id="rId22" Type="http://schemas.openxmlformats.org/officeDocument/2006/relationships/customXml" Target="../ink/ink9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2.xml"/><Relationship Id="rId13" Type="http://schemas.openxmlformats.org/officeDocument/2006/relationships/image" Target="../media/image60.png"/><Relationship Id="rId18" Type="http://schemas.openxmlformats.org/officeDocument/2006/relationships/customXml" Target="../ink/ink105.xml"/><Relationship Id="rId26" Type="http://schemas.openxmlformats.org/officeDocument/2006/relationships/image" Target="../media/image17.png"/><Relationship Id="rId3" Type="http://schemas.openxmlformats.org/officeDocument/2006/relationships/customXml" Target="../ink/ink100.xml"/><Relationship Id="rId21" Type="http://schemas.openxmlformats.org/officeDocument/2006/relationships/image" Target="../media/image64.png"/><Relationship Id="rId7" Type="http://schemas.openxmlformats.org/officeDocument/2006/relationships/image" Target="../media/image56.png"/><Relationship Id="rId12" Type="http://schemas.openxmlformats.org/officeDocument/2006/relationships/image" Target="../media/image59.png"/><Relationship Id="rId17" Type="http://schemas.openxmlformats.org/officeDocument/2006/relationships/image" Target="../media/image62.png"/><Relationship Id="rId25" Type="http://schemas.openxmlformats.org/officeDocument/2006/relationships/image" Target="../media/image66.png"/><Relationship Id="rId2" Type="http://schemas.openxmlformats.org/officeDocument/2006/relationships/image" Target="../media/image51.png"/><Relationship Id="rId16" Type="http://schemas.openxmlformats.org/officeDocument/2006/relationships/customXml" Target="../ink/ink104.xml"/><Relationship Id="rId20" Type="http://schemas.openxmlformats.org/officeDocument/2006/relationships/customXml" Target="../ink/ink10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1.xml"/><Relationship Id="rId11" Type="http://schemas.openxmlformats.org/officeDocument/2006/relationships/image" Target="../media/image58.png"/><Relationship Id="rId24" Type="http://schemas.openxmlformats.org/officeDocument/2006/relationships/customXml" Target="../ink/ink108.xml"/><Relationship Id="rId5" Type="http://schemas.openxmlformats.org/officeDocument/2006/relationships/image" Target="../media/image55.png"/><Relationship Id="rId15" Type="http://schemas.openxmlformats.org/officeDocument/2006/relationships/image" Target="../media/image61.png"/><Relationship Id="rId23" Type="http://schemas.openxmlformats.org/officeDocument/2006/relationships/image" Target="../media/image65.png"/><Relationship Id="rId10" Type="http://schemas.openxmlformats.org/officeDocument/2006/relationships/image" Target="../media/image50.png"/><Relationship Id="rId19" Type="http://schemas.openxmlformats.org/officeDocument/2006/relationships/image" Target="../media/image63.png"/><Relationship Id="rId9" Type="http://schemas.openxmlformats.org/officeDocument/2006/relationships/image" Target="../media/image57.png"/><Relationship Id="rId14" Type="http://schemas.openxmlformats.org/officeDocument/2006/relationships/customXml" Target="../ink/ink103.xml"/><Relationship Id="rId22" Type="http://schemas.openxmlformats.org/officeDocument/2006/relationships/customXml" Target="../ink/ink10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12" Type="http://schemas.openxmlformats.org/officeDocument/2006/relationships/image" Target="../media/image7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110.xml"/><Relationship Id="rId5" Type="http://schemas.openxmlformats.org/officeDocument/2006/relationships/customXml" Target="../ink/ink109.xml"/><Relationship Id="rId10" Type="http://schemas.openxmlformats.org/officeDocument/2006/relationships/image" Target="../media/image72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customXml" Target="../ink/ink115.xml"/><Relationship Id="rId3" Type="http://schemas.openxmlformats.org/officeDocument/2006/relationships/image" Target="../media/image53.png"/><Relationship Id="rId7" Type="http://schemas.openxmlformats.org/officeDocument/2006/relationships/customXml" Target="../ink/ink112.xml"/><Relationship Id="rId12" Type="http://schemas.openxmlformats.org/officeDocument/2006/relationships/image" Target="../media/image7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customXml" Target="../ink/ink114.xml"/><Relationship Id="rId5" Type="http://schemas.openxmlformats.org/officeDocument/2006/relationships/customXml" Target="../ink/ink111.xml"/><Relationship Id="rId10" Type="http://schemas.openxmlformats.org/officeDocument/2006/relationships/image" Target="../media/image72.png"/><Relationship Id="rId4" Type="http://schemas.openxmlformats.org/officeDocument/2006/relationships/image" Target="../media/image54.png"/><Relationship Id="rId9" Type="http://schemas.openxmlformats.org/officeDocument/2006/relationships/customXml" Target="../ink/ink113.xml"/><Relationship Id="rId1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customXml" Target="../ink/ink120.xml"/><Relationship Id="rId3" Type="http://schemas.openxmlformats.org/officeDocument/2006/relationships/image" Target="../media/image53.png"/><Relationship Id="rId21" Type="http://schemas.openxmlformats.org/officeDocument/2006/relationships/customXml" Target="../ink/ink122.xml"/><Relationship Id="rId7" Type="http://schemas.openxmlformats.org/officeDocument/2006/relationships/customXml" Target="../ink/ink117.xml"/><Relationship Id="rId12" Type="http://schemas.openxmlformats.org/officeDocument/2006/relationships/image" Target="../media/image73.png"/><Relationship Id="rId2" Type="http://schemas.openxmlformats.org/officeDocument/2006/relationships/image" Target="../media/image52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customXml" Target="../ink/ink119.xml"/><Relationship Id="rId5" Type="http://schemas.openxmlformats.org/officeDocument/2006/relationships/customXml" Target="../ink/ink116.xml"/><Relationship Id="rId15" Type="http://schemas.openxmlformats.org/officeDocument/2006/relationships/customXml" Target="../ink/ink121.xml"/><Relationship Id="rId10" Type="http://schemas.openxmlformats.org/officeDocument/2006/relationships/image" Target="../media/image72.png"/><Relationship Id="rId4" Type="http://schemas.openxmlformats.org/officeDocument/2006/relationships/image" Target="../media/image54.png"/><Relationship Id="rId9" Type="http://schemas.openxmlformats.org/officeDocument/2006/relationships/customXml" Target="../ink/ink118.xml"/><Relationship Id="rId14" Type="http://schemas.openxmlformats.org/officeDocument/2006/relationships/image" Target="../media/image74.png"/><Relationship Id="rId22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customXml" Target="../ink/ink127.xml"/><Relationship Id="rId18" Type="http://schemas.openxmlformats.org/officeDocument/2006/relationships/image" Target="../media/image76.png"/><Relationship Id="rId3" Type="http://schemas.openxmlformats.org/officeDocument/2006/relationships/image" Target="../media/image53.png"/><Relationship Id="rId21" Type="http://schemas.openxmlformats.org/officeDocument/2006/relationships/customXml" Target="../ink/ink131.xml"/><Relationship Id="rId7" Type="http://schemas.openxmlformats.org/officeDocument/2006/relationships/customXml" Target="../ink/ink124.xml"/><Relationship Id="rId12" Type="http://schemas.openxmlformats.org/officeDocument/2006/relationships/image" Target="../media/image73.png"/><Relationship Id="rId17" Type="http://schemas.openxmlformats.org/officeDocument/2006/relationships/customXml" Target="../ink/ink129.xml"/><Relationship Id="rId2" Type="http://schemas.openxmlformats.org/officeDocument/2006/relationships/image" Target="../media/image52.png"/><Relationship Id="rId16" Type="http://schemas.openxmlformats.org/officeDocument/2006/relationships/image" Target="../media/image75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customXml" Target="../ink/ink126.xml"/><Relationship Id="rId5" Type="http://schemas.openxmlformats.org/officeDocument/2006/relationships/customXml" Target="../ink/ink123.xml"/><Relationship Id="rId15" Type="http://schemas.openxmlformats.org/officeDocument/2006/relationships/customXml" Target="../ink/ink128.xml"/><Relationship Id="rId10" Type="http://schemas.openxmlformats.org/officeDocument/2006/relationships/image" Target="../media/image72.png"/><Relationship Id="rId19" Type="http://schemas.openxmlformats.org/officeDocument/2006/relationships/customXml" Target="../ink/ink130.xml"/><Relationship Id="rId4" Type="http://schemas.openxmlformats.org/officeDocument/2006/relationships/image" Target="../media/image54.png"/><Relationship Id="rId9" Type="http://schemas.openxmlformats.org/officeDocument/2006/relationships/customXml" Target="../ink/ink125.xml"/><Relationship Id="rId14" Type="http://schemas.openxmlformats.org/officeDocument/2006/relationships/image" Target="../media/image74.png"/><Relationship Id="rId22" Type="http://schemas.openxmlformats.org/officeDocument/2006/relationships/image" Target="../media/image78.png"/><Relationship Id="rId27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customXml" Target="../ink/ink136.xml"/><Relationship Id="rId18" Type="http://schemas.openxmlformats.org/officeDocument/2006/relationships/image" Target="../media/image76.png"/><Relationship Id="rId26" Type="http://schemas.openxmlformats.org/officeDocument/2006/relationships/image" Target="../media/image80.png"/><Relationship Id="rId3" Type="http://schemas.openxmlformats.org/officeDocument/2006/relationships/image" Target="../media/image53.png"/><Relationship Id="rId21" Type="http://schemas.openxmlformats.org/officeDocument/2006/relationships/customXml" Target="../ink/ink140.xml"/><Relationship Id="rId7" Type="http://schemas.openxmlformats.org/officeDocument/2006/relationships/customXml" Target="../ink/ink133.xml"/><Relationship Id="rId12" Type="http://schemas.openxmlformats.org/officeDocument/2006/relationships/image" Target="../media/image73.png"/><Relationship Id="rId17" Type="http://schemas.openxmlformats.org/officeDocument/2006/relationships/customXml" Target="../ink/ink138.xml"/><Relationship Id="rId25" Type="http://schemas.openxmlformats.org/officeDocument/2006/relationships/customXml" Target="../ink/ink142.xml"/><Relationship Id="rId2" Type="http://schemas.openxmlformats.org/officeDocument/2006/relationships/image" Target="../media/image52.png"/><Relationship Id="rId16" Type="http://schemas.openxmlformats.org/officeDocument/2006/relationships/image" Target="../media/image75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customXml" Target="../ink/ink135.xml"/><Relationship Id="rId24" Type="http://schemas.openxmlformats.org/officeDocument/2006/relationships/image" Target="../media/image79.png"/><Relationship Id="rId5" Type="http://schemas.openxmlformats.org/officeDocument/2006/relationships/customXml" Target="../ink/ink132.xml"/><Relationship Id="rId15" Type="http://schemas.openxmlformats.org/officeDocument/2006/relationships/customXml" Target="../ink/ink137.xml"/><Relationship Id="rId23" Type="http://schemas.openxmlformats.org/officeDocument/2006/relationships/customXml" Target="../ink/ink141.xml"/><Relationship Id="rId10" Type="http://schemas.openxmlformats.org/officeDocument/2006/relationships/image" Target="../media/image72.png"/><Relationship Id="rId19" Type="http://schemas.openxmlformats.org/officeDocument/2006/relationships/customXml" Target="../ink/ink139.xml"/><Relationship Id="rId4" Type="http://schemas.openxmlformats.org/officeDocument/2006/relationships/image" Target="../media/image54.png"/><Relationship Id="rId9" Type="http://schemas.openxmlformats.org/officeDocument/2006/relationships/customXml" Target="../ink/ink134.xml"/><Relationship Id="rId14" Type="http://schemas.openxmlformats.org/officeDocument/2006/relationships/image" Target="../media/image74.png"/><Relationship Id="rId22" Type="http://schemas.openxmlformats.org/officeDocument/2006/relationships/image" Target="../media/image78.png"/><Relationship Id="rId27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8" Type="http://schemas.openxmlformats.org/officeDocument/2006/relationships/customXml" Target="../ink/ink146.xml"/><Relationship Id="rId3" Type="http://schemas.openxmlformats.org/officeDocument/2006/relationships/customXml" Target="../ink/ink143.xml"/><Relationship Id="rId12" Type="http://schemas.openxmlformats.org/officeDocument/2006/relationships/image" Target="../media/image73.png"/><Relationship Id="rId17" Type="http://schemas.openxmlformats.org/officeDocument/2006/relationships/image" Target="../media/image67.png"/><Relationship Id="rId2" Type="http://schemas.openxmlformats.org/officeDocument/2006/relationships/image" Target="../media/image68.png"/><Relationship Id="rId16" Type="http://schemas.openxmlformats.org/officeDocument/2006/relationships/customXml" Target="../ink/ink145.xml"/><Relationship Id="rId1" Type="http://schemas.openxmlformats.org/officeDocument/2006/relationships/slideLayout" Target="../slideLayouts/slideLayout2.xml"/><Relationship Id="rId15" Type="http://schemas.openxmlformats.org/officeDocument/2006/relationships/customXml" Target="../ink/ink144.xml"/><Relationship Id="rId10" Type="http://schemas.openxmlformats.org/officeDocument/2006/relationships/image" Target="../media/image72.png"/><Relationship Id="rId19" Type="http://schemas.openxmlformats.org/officeDocument/2006/relationships/image" Target="../media/image69.png"/><Relationship Id="rId14" Type="http://schemas.openxmlformats.org/officeDocument/2006/relationships/image" Target="../media/image90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0.xml"/><Relationship Id="rId18" Type="http://schemas.openxmlformats.org/officeDocument/2006/relationships/customXml" Target="../ink/ink153.xml"/><Relationship Id="rId3" Type="http://schemas.openxmlformats.org/officeDocument/2006/relationships/customXml" Target="../ink/ink147.xml"/><Relationship Id="rId21" Type="http://schemas.openxmlformats.org/officeDocument/2006/relationships/image" Target="../media/image85.png"/><Relationship Id="rId7" Type="http://schemas.openxmlformats.org/officeDocument/2006/relationships/customXml" Target="../ink/ink148.xml"/><Relationship Id="rId12" Type="http://schemas.openxmlformats.org/officeDocument/2006/relationships/image" Target="../media/image73.png"/><Relationship Id="rId17" Type="http://schemas.openxmlformats.org/officeDocument/2006/relationships/image" Target="../media/image67.png"/><Relationship Id="rId2" Type="http://schemas.openxmlformats.org/officeDocument/2006/relationships/image" Target="../media/image68.png"/><Relationship Id="rId16" Type="http://schemas.openxmlformats.org/officeDocument/2006/relationships/customXml" Target="../ink/ink152.xml"/><Relationship Id="rId20" Type="http://schemas.openxmlformats.org/officeDocument/2006/relationships/customXml" Target="../ink/ink1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customXml" Target="../ink/ink149.xml"/><Relationship Id="rId15" Type="http://schemas.openxmlformats.org/officeDocument/2006/relationships/customXml" Target="../ink/ink151.xml"/><Relationship Id="rId10" Type="http://schemas.openxmlformats.org/officeDocument/2006/relationships/image" Target="../media/image72.png"/><Relationship Id="rId19" Type="http://schemas.openxmlformats.org/officeDocument/2006/relationships/image" Target="../media/image69.png"/><Relationship Id="rId14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8.xml"/><Relationship Id="rId18" Type="http://schemas.openxmlformats.org/officeDocument/2006/relationships/customXml" Target="../ink/ink161.xml"/><Relationship Id="rId3" Type="http://schemas.openxmlformats.org/officeDocument/2006/relationships/image" Target="../media/image68.png"/><Relationship Id="rId21" Type="http://schemas.openxmlformats.org/officeDocument/2006/relationships/image" Target="../media/image85.png"/><Relationship Id="rId7" Type="http://schemas.openxmlformats.org/officeDocument/2006/relationships/customXml" Target="../ink/ink156.xml"/><Relationship Id="rId12" Type="http://schemas.openxmlformats.org/officeDocument/2006/relationships/image" Target="../media/image73.png"/><Relationship Id="rId17" Type="http://schemas.openxmlformats.org/officeDocument/2006/relationships/image" Target="../media/image67.png"/><Relationship Id="rId2" Type="http://schemas.openxmlformats.org/officeDocument/2006/relationships/image" Target="../media/image86.png"/><Relationship Id="rId16" Type="http://schemas.openxmlformats.org/officeDocument/2006/relationships/customXml" Target="../ink/ink160.xml"/><Relationship Id="rId20" Type="http://schemas.openxmlformats.org/officeDocument/2006/relationships/customXml" Target="../ink/ink1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customXml" Target="../ink/ink157.xml"/><Relationship Id="rId15" Type="http://schemas.openxmlformats.org/officeDocument/2006/relationships/customXml" Target="../ink/ink159.xml"/><Relationship Id="rId10" Type="http://schemas.openxmlformats.org/officeDocument/2006/relationships/image" Target="../media/image72.png"/><Relationship Id="rId19" Type="http://schemas.openxmlformats.org/officeDocument/2006/relationships/image" Target="../media/image69.png"/><Relationship Id="rId4" Type="http://schemas.openxmlformats.org/officeDocument/2006/relationships/customXml" Target="../ink/ink155.xml"/><Relationship Id="rId14" Type="http://schemas.openxmlformats.org/officeDocument/2006/relationships/image" Target="../media/image9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E06253-8677-3BE4-6F3B-FF3F85F6D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122" y="874027"/>
            <a:ext cx="10651787" cy="2387600"/>
          </a:xfrm>
        </p:spPr>
        <p:txBody>
          <a:bodyPr>
            <a:normAutofit fontScale="90000"/>
          </a:bodyPr>
          <a:lstStyle/>
          <a:p>
            <a:r>
              <a:rPr kumimoji="1" lang="en-US" altLang="zh-TW" dirty="0">
                <a:latin typeface="Garamond" panose="02020404030301010803" pitchFamily="18" charset="0"/>
                <a:ea typeface="BiauKai" panose="02010601000101010101" pitchFamily="2" charset="-120"/>
              </a:rPr>
              <a:t>Core-collapse Supernova Constraint on the Origin of Sterile Neutrino Dark Matter via Neutrino Self-interaction</a:t>
            </a:r>
            <a:endParaRPr kumimoji="1" lang="zh-TW" altLang="en-US" dirty="0">
              <a:latin typeface="Garamond" panose="02020404030301010803" pitchFamily="18" charset="0"/>
              <a:ea typeface="BiauKai" panose="02010601000101010101" pitchFamily="2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AEE6547-4149-81F9-DAA0-69B82E9CB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60" y="5613744"/>
            <a:ext cx="1215957" cy="1127524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ADE049F-7D3E-E324-19A7-073B1E992AF1}"/>
              </a:ext>
            </a:extLst>
          </p:cNvPr>
          <p:cNvSpPr txBox="1"/>
          <p:nvPr/>
        </p:nvSpPr>
        <p:spPr>
          <a:xfrm>
            <a:off x="5458646" y="438717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latin typeface="STLiti" panose="02010800040101010101" pitchFamily="2" charset="-122"/>
                <a:ea typeface="STLiti" panose="02010800040101010101" pitchFamily="2" charset="-122"/>
              </a:rPr>
              <a:t>[2207.14300]</a:t>
            </a:r>
            <a:endParaRPr kumimoji="1" lang="zh-TW" altLang="en-US" dirty="0">
              <a:latin typeface="STLiti" panose="02010800040101010101" pitchFamily="2" charset="-122"/>
              <a:ea typeface="STLiti" panose="02010800040101010101" pitchFamily="2" charset="-122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8FD63FB-7E6C-A217-7A38-9A7E0F60F62C}"/>
              </a:ext>
            </a:extLst>
          </p:cNvPr>
          <p:cNvSpPr txBox="1"/>
          <p:nvPr/>
        </p:nvSpPr>
        <p:spPr>
          <a:xfrm>
            <a:off x="3918143" y="4756506"/>
            <a:ext cx="44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latin typeface="STLiti" panose="02010800040101010101" pitchFamily="2" charset="-122"/>
                <a:ea typeface="STLiti" panose="02010800040101010101" pitchFamily="2" charset="-122"/>
              </a:rPr>
              <a:t>with M. Sen, W. Tangarife, D. Tuckler, Y. Zhang</a:t>
            </a:r>
            <a:endParaRPr kumimoji="1" lang="zh-TW" altLang="en-US" dirty="0">
              <a:latin typeface="STLiti" panose="02010800040101010101" pitchFamily="2" charset="-122"/>
              <a:ea typeface="STLiti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0189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228FA489-9530-2324-23FC-8081B1927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579" y="2105067"/>
            <a:ext cx="3655964" cy="17582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>
                <a:extLst>
                  <a:ext uri="{FF2B5EF4-FFF2-40B4-BE49-F238E27FC236}">
                    <a16:creationId xmlns:a16="http://schemas.microsoft.com/office/drawing/2014/main" id="{114FE173-966C-A060-73C3-A6C828B4D6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TW" dirty="0"/>
                  <a:t>Another ingredient: Neutrino Self-interaction</a:t>
                </a:r>
              </a:p>
              <a:p>
                <a:pPr marL="0" indent="0">
                  <a:buNone/>
                </a:pPr>
                <a:r>
                  <a:rPr lang="en-US" altLang="zh-TW" sz="24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4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int</m:t>
                        </m:r>
                      </m:sub>
                    </m:sSub>
                    <m:r>
                      <a:rPr lang="en-US" altLang="zh-TW" sz="24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zh-TW" altLang="zh-TW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𝛼𝛽</m:t>
                        </m:r>
                      </m:sub>
                    </m:sSub>
                    <m:sSub>
                      <m:sSubPr>
                        <m:ctrlPr>
                          <a:rPr lang="zh-TW" altLang="zh-TW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  <m:sSub>
                      <m:sSubPr>
                        <m:ctrlPr>
                          <a:rPr lang="zh-TW" altLang="zh-TW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𝛽</m:t>
                        </m:r>
                      </m:sub>
                    </m:sSub>
                    <m:r>
                      <a:rPr lang="en-US" altLang="zh-TW" sz="24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altLang="zh-TW" sz="24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TW" sz="2400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altLang="zh-TW" sz="2400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2400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altLang="zh-TW" sz="2400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zh-TW" altLang="zh-TW" sz="24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kumimoji="1" lang="zh-TW" altLang="en-US" dirty="0"/>
              </a:p>
            </p:txBody>
          </p:sp>
        </mc:Choice>
        <mc:Fallback xmlns="">
          <p:sp>
            <p:nvSpPr>
              <p:cNvPr id="2" name="內容版面配置區 1">
                <a:extLst>
                  <a:ext uri="{FF2B5EF4-FFF2-40B4-BE49-F238E27FC236}">
                    <a16:creationId xmlns:a16="http://schemas.microsoft.com/office/drawing/2014/main" id="{114FE173-966C-A060-73C3-A6C828B4D6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99" t="-18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A2BB9FE-1708-9EDC-692A-99F20A39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3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B77C53A1-C34B-FCBC-6F2E-EAC0DED40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Introduction</a:t>
            </a:r>
            <a:endParaRPr kumimoji="1" lang="zh-TW" altLang="en-US" dirty="0"/>
          </a:p>
        </p:txBody>
      </p:sp>
      <p:pic>
        <p:nvPicPr>
          <p:cNvPr id="8" name="內容版面配置區 5">
            <a:extLst>
              <a:ext uri="{FF2B5EF4-FFF2-40B4-BE49-F238E27FC236}">
                <a16:creationId xmlns:a16="http://schemas.microsoft.com/office/drawing/2014/main" id="{E3822833-A012-1E21-ABEC-F5D23A574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2171" y="1670729"/>
            <a:ext cx="3127244" cy="4753412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13A099E4-B387-67D1-6E8A-FD5087D89368}"/>
              </a:ext>
            </a:extLst>
          </p:cNvPr>
          <p:cNvGrpSpPr/>
          <p:nvPr/>
        </p:nvGrpSpPr>
        <p:grpSpPr>
          <a:xfrm>
            <a:off x="6986970" y="3715926"/>
            <a:ext cx="1571649" cy="1315998"/>
            <a:chOff x="6774873" y="3405785"/>
            <a:chExt cx="1571649" cy="1315998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735DAC4F-0B86-69D5-2FDC-567397DE1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2568" y="3405785"/>
              <a:ext cx="943505" cy="8286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1AAC084C-1369-2BCD-E761-7D132CA63D25}"/>
                    </a:ext>
                  </a:extLst>
                </p:cNvPr>
                <p:cNvSpPr txBox="1"/>
                <p:nvPr/>
              </p:nvSpPr>
              <p:spPr>
                <a:xfrm>
                  <a:off x="6774873" y="4198563"/>
                  <a:ext cx="157164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TW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kumimoji="1" lang="en-US" altLang="zh-TW" sz="1400" dirty="0"/>
                </a:p>
                <a:p>
                  <a:r>
                    <a:rPr kumimoji="1" lang="en-US" altLang="zh-TW" sz="1400" dirty="0"/>
                    <a:t>STERILE NEUTRINO</a:t>
                  </a:r>
                  <a:endParaRPr kumimoji="1" lang="zh-TW" altLang="en-US" sz="1400" dirty="0"/>
                </a:p>
              </p:txBody>
            </p:sp>
          </mc:Choice>
          <mc:Fallback xmlns="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1AAC084C-1369-2BCD-E761-7D132CA63D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4873" y="4198563"/>
                  <a:ext cx="1571649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1613" r="-806" b="-1463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5FAB565-92CE-46A7-58F1-0BA676A042F8}"/>
              </a:ext>
            </a:extLst>
          </p:cNvPr>
          <p:cNvSpPr txBox="1"/>
          <p:nvPr/>
        </p:nvSpPr>
        <p:spPr>
          <a:xfrm>
            <a:off x="8491901" y="464075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dirty="0"/>
              <a:t>+</a:t>
            </a:r>
            <a:endParaRPr kumimoji="1" lang="zh-TW" altLang="en-US" sz="3200" dirty="0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5D0F30EA-1CB9-B606-ABD4-CAE157E3CD16}"/>
              </a:ext>
            </a:extLst>
          </p:cNvPr>
          <p:cNvGrpSpPr/>
          <p:nvPr/>
        </p:nvGrpSpPr>
        <p:grpSpPr>
          <a:xfrm>
            <a:off x="6901775" y="5083007"/>
            <a:ext cx="1720343" cy="1376782"/>
            <a:chOff x="5355512" y="3715926"/>
            <a:chExt cx="1720343" cy="1376782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9057A095-9624-F627-B317-8FE800FE4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84256" y="3715926"/>
              <a:ext cx="1119029" cy="85687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F940B08B-A5B0-062B-49C7-E55FFE1547E3}"/>
                    </a:ext>
                  </a:extLst>
                </p:cNvPr>
                <p:cNvSpPr txBox="1"/>
                <p:nvPr/>
              </p:nvSpPr>
              <p:spPr>
                <a:xfrm>
                  <a:off x="5355512" y="4569488"/>
                  <a:ext cx="172034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zh-TW" altLang="en-US" sz="1400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kumimoji="1" lang="en-US" altLang="zh-TW" sz="1400" dirty="0"/>
                </a:p>
                <a:p>
                  <a:r>
                    <a:rPr kumimoji="1" lang="en-US" altLang="zh-TW" sz="1400" dirty="0"/>
                    <a:t>NEW SCALAR BOSON</a:t>
                  </a:r>
                </a:p>
              </p:txBody>
            </p:sp>
          </mc:Choice>
          <mc:Fallback xmlns="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F940B08B-A5B0-062B-49C7-E55FFE1547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5512" y="4569488"/>
                  <a:ext cx="1720343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1471" r="-735" b="-119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3D03AA6E-E4BD-37A6-5AAF-CE3C7DDD193C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03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228FA489-9530-2324-23FC-8081B1927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579" y="2105067"/>
            <a:ext cx="3655964" cy="17582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>
                <a:extLst>
                  <a:ext uri="{FF2B5EF4-FFF2-40B4-BE49-F238E27FC236}">
                    <a16:creationId xmlns:a16="http://schemas.microsoft.com/office/drawing/2014/main" id="{114FE173-966C-A060-73C3-A6C828B4D6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TW" dirty="0"/>
                  <a:t>Another ingredient: Neutrino Self-interaction</a:t>
                </a:r>
              </a:p>
              <a:p>
                <a:pPr marL="0" indent="0">
                  <a:buNone/>
                </a:pPr>
                <a:r>
                  <a:rPr lang="en-US" altLang="zh-TW" sz="2400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4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int</m:t>
                        </m:r>
                      </m:sub>
                    </m:sSub>
                    <m:r>
                      <a:rPr lang="en-US" altLang="zh-TW" sz="24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zh-TW" altLang="zh-TW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𝛼𝛽</m:t>
                        </m:r>
                      </m:sub>
                    </m:sSub>
                    <m:sSub>
                      <m:sSubPr>
                        <m:ctrlPr>
                          <a:rPr lang="zh-TW" altLang="zh-TW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  <m:sSub>
                      <m:sSubPr>
                        <m:ctrlPr>
                          <a:rPr lang="zh-TW" altLang="zh-TW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𝛽</m:t>
                        </m:r>
                      </m:sub>
                    </m:sSub>
                    <m:r>
                      <a:rPr lang="en-US" altLang="zh-TW" sz="24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altLang="zh-TW" sz="24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TW" sz="2400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altLang="zh-TW" sz="2400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2400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altLang="zh-TW" sz="2400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zh-TW" altLang="zh-TW" sz="24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kumimoji="1" lang="zh-TW" altLang="en-US" dirty="0"/>
              </a:p>
            </p:txBody>
          </p:sp>
        </mc:Choice>
        <mc:Fallback xmlns="">
          <p:sp>
            <p:nvSpPr>
              <p:cNvPr id="2" name="內容版面配置區 1">
                <a:extLst>
                  <a:ext uri="{FF2B5EF4-FFF2-40B4-BE49-F238E27FC236}">
                    <a16:creationId xmlns:a16="http://schemas.microsoft.com/office/drawing/2014/main" id="{114FE173-966C-A060-73C3-A6C828B4D6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99" t="-18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A2BB9FE-1708-9EDC-692A-99F20A39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3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B77C53A1-C34B-FCBC-6F2E-EAC0DED40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Introduction</a:t>
            </a:r>
            <a:endParaRPr kumimoji="1"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9B914CA-9567-C166-D3FA-03AF7E573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97" y="3838591"/>
            <a:ext cx="3885626" cy="2542447"/>
          </a:xfrm>
          <a:prstGeom prst="rect">
            <a:avLst/>
          </a:prstGeom>
        </p:spPr>
      </p:pic>
      <p:pic>
        <p:nvPicPr>
          <p:cNvPr id="8" name="內容版面配置區 5">
            <a:extLst>
              <a:ext uri="{FF2B5EF4-FFF2-40B4-BE49-F238E27FC236}">
                <a16:creationId xmlns:a16="http://schemas.microsoft.com/office/drawing/2014/main" id="{E3822833-A012-1E21-ABEC-F5D23A574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2171" y="1670729"/>
            <a:ext cx="3127244" cy="4753412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13A099E4-B387-67D1-6E8A-FD5087D89368}"/>
              </a:ext>
            </a:extLst>
          </p:cNvPr>
          <p:cNvGrpSpPr/>
          <p:nvPr/>
        </p:nvGrpSpPr>
        <p:grpSpPr>
          <a:xfrm>
            <a:off x="6986970" y="3715926"/>
            <a:ext cx="1571649" cy="1315998"/>
            <a:chOff x="6774873" y="3405785"/>
            <a:chExt cx="1571649" cy="1315998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735DAC4F-0B86-69D5-2FDC-567397DE1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32568" y="3405785"/>
              <a:ext cx="943505" cy="8286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1AAC084C-1369-2BCD-E761-7D132CA63D25}"/>
                    </a:ext>
                  </a:extLst>
                </p:cNvPr>
                <p:cNvSpPr txBox="1"/>
                <p:nvPr/>
              </p:nvSpPr>
              <p:spPr>
                <a:xfrm>
                  <a:off x="6774873" y="4198563"/>
                  <a:ext cx="157164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TW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kumimoji="1" lang="en-US" altLang="zh-TW" sz="1400" dirty="0"/>
                </a:p>
                <a:p>
                  <a:r>
                    <a:rPr kumimoji="1" lang="en-US" altLang="zh-TW" sz="1400" dirty="0"/>
                    <a:t>STERILE NEUTRINO</a:t>
                  </a:r>
                  <a:endParaRPr kumimoji="1" lang="zh-TW" altLang="en-US" sz="1400" dirty="0"/>
                </a:p>
              </p:txBody>
            </p:sp>
          </mc:Choice>
          <mc:Fallback xmlns="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1AAC084C-1369-2BCD-E761-7D132CA63D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4873" y="4198563"/>
                  <a:ext cx="1571649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1613" r="-806" b="-1463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5FAB565-92CE-46A7-58F1-0BA676A042F8}"/>
              </a:ext>
            </a:extLst>
          </p:cNvPr>
          <p:cNvSpPr txBox="1"/>
          <p:nvPr/>
        </p:nvSpPr>
        <p:spPr>
          <a:xfrm>
            <a:off x="8491901" y="464075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dirty="0"/>
              <a:t>+</a:t>
            </a:r>
            <a:endParaRPr kumimoji="1" lang="zh-TW" altLang="en-US" sz="3200" dirty="0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5D0F30EA-1CB9-B606-ABD4-CAE157E3CD16}"/>
              </a:ext>
            </a:extLst>
          </p:cNvPr>
          <p:cNvGrpSpPr/>
          <p:nvPr/>
        </p:nvGrpSpPr>
        <p:grpSpPr>
          <a:xfrm>
            <a:off x="6901775" y="5083007"/>
            <a:ext cx="1720343" cy="1376782"/>
            <a:chOff x="5355512" y="3715926"/>
            <a:chExt cx="1720343" cy="1376782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9057A095-9624-F627-B317-8FE800FE4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84256" y="3715926"/>
              <a:ext cx="1119029" cy="85687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F940B08B-A5B0-062B-49C7-E55FFE1547E3}"/>
                    </a:ext>
                  </a:extLst>
                </p:cNvPr>
                <p:cNvSpPr txBox="1"/>
                <p:nvPr/>
              </p:nvSpPr>
              <p:spPr>
                <a:xfrm>
                  <a:off x="5355512" y="4569488"/>
                  <a:ext cx="172034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zh-TW" altLang="en-US" sz="1400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kumimoji="1" lang="en-US" altLang="zh-TW" sz="1400" dirty="0"/>
                </a:p>
                <a:p>
                  <a:r>
                    <a:rPr kumimoji="1" lang="en-US" altLang="zh-TW" sz="1400" dirty="0"/>
                    <a:t>NEW SCALAR BOSON</a:t>
                  </a:r>
                </a:p>
              </p:txBody>
            </p:sp>
          </mc:Choice>
          <mc:Fallback xmlns="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F940B08B-A5B0-062B-49C7-E55FFE1547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5512" y="4569488"/>
                  <a:ext cx="1720343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1471" r="-735" b="-119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圖片 15">
            <a:extLst>
              <a:ext uri="{FF2B5EF4-FFF2-40B4-BE49-F238E27FC236}">
                <a16:creationId xmlns:a16="http://schemas.microsoft.com/office/drawing/2014/main" id="{E4443C87-BD7E-4AAE-5317-584EFB1671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7353" y="3773140"/>
            <a:ext cx="2565245" cy="2607898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1B92CFCB-5A73-A750-7767-3950B3896026}"/>
              </a:ext>
            </a:extLst>
          </p:cNvPr>
          <p:cNvSpPr txBox="1"/>
          <p:nvPr/>
        </p:nvSpPr>
        <p:spPr>
          <a:xfrm>
            <a:off x="3495011" y="6144692"/>
            <a:ext cx="167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latin typeface="Baskerville Old Face" panose="02020602080505020303" pitchFamily="18" charset="0"/>
              </a:rPr>
              <a:t>ref: 1910.04901</a:t>
            </a:r>
            <a:endParaRPr kumimoji="1" lang="zh-TW" altLang="en-US" dirty="0">
              <a:latin typeface="Baskerville Old Face" panose="02020602080505020303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0C44D0FE-C35C-195C-1529-71307666EA5D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701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886ABAC-6369-FAFC-3169-828407620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TW" dirty="0"/>
              <a:t>Supernovae are neutrino factories.</a:t>
            </a:r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611E8BE-51C3-FB16-E262-823C996B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4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D6F4EB25-8D20-9FC3-4A90-2540AF11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Supernova Environment</a:t>
            </a:r>
            <a:endParaRPr kumimoji="1" lang="zh-TW" alt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B0A9AACF-F237-F6C0-3AAD-3FBC4517B257}"/>
              </a:ext>
            </a:extLst>
          </p:cNvPr>
          <p:cNvSpPr/>
          <p:nvPr/>
        </p:nvSpPr>
        <p:spPr>
          <a:xfrm>
            <a:off x="7973493" y="1299874"/>
            <a:ext cx="2880000" cy="2880000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400" dirty="0">
                <a:solidFill>
                  <a:schemeClr val="tx1"/>
                </a:solidFill>
                <a:latin typeface="Baskerville Old Face" panose="02020602080505020303" pitchFamily="18" charset="0"/>
              </a:rPr>
              <a:t>Core-collapse</a:t>
            </a:r>
          </a:p>
          <a:p>
            <a:pPr algn="ctr"/>
            <a:r>
              <a:rPr kumimoji="1" lang="en-US" altLang="zh-TW" sz="2400" dirty="0">
                <a:solidFill>
                  <a:schemeClr val="tx1"/>
                </a:solidFill>
                <a:latin typeface="Baskerville Old Face" panose="02020602080505020303" pitchFamily="18" charset="0"/>
              </a:rPr>
              <a:t>Supernova</a:t>
            </a:r>
            <a:endParaRPr kumimoji="1" lang="zh-TW" altLang="en-US" sz="24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20" name="筆跡 19">
                <a:extLst>
                  <a:ext uri="{FF2B5EF4-FFF2-40B4-BE49-F238E27FC236}">
                    <a16:creationId xmlns:a16="http://schemas.microsoft.com/office/drawing/2014/main" id="{01E3AB99-12A0-2F0D-E222-E6A47104F844}"/>
                  </a:ext>
                </a:extLst>
              </p14:cNvPr>
              <p14:cNvContentPartPr/>
              <p14:nvPr/>
            </p14:nvContentPartPr>
            <p14:xfrm>
              <a:off x="7837010" y="5549659"/>
              <a:ext cx="360" cy="360"/>
            </p14:xfrm>
          </p:contentPart>
        </mc:Choice>
        <mc:Fallback xmlns="">
          <p:pic>
            <p:nvPicPr>
              <p:cNvPr id="20" name="筆跡 19">
                <a:extLst>
                  <a:ext uri="{FF2B5EF4-FFF2-40B4-BE49-F238E27FC236}">
                    <a16:creationId xmlns:a16="http://schemas.microsoft.com/office/drawing/2014/main" id="{01E3AB99-12A0-2F0D-E222-E6A47104F8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01010" y="5334019"/>
                <a:ext cx="72000" cy="432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F4E393E8-F798-9AA6-0089-3AEE38DEA043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938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886ABAC-6369-FAFC-3169-828407620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TW" dirty="0"/>
              <a:t>Supernovae are neutrino factories.</a:t>
            </a:r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611E8BE-51C3-FB16-E262-823C996B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4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D6F4EB25-8D20-9FC3-4A90-2540AF11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Supernova Environment</a:t>
            </a:r>
            <a:endParaRPr kumimoji="1" lang="zh-TW" altLang="en-US" dirty="0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9FA6086C-D757-4B54-D18B-4CA92583A729}"/>
              </a:ext>
            </a:extLst>
          </p:cNvPr>
          <p:cNvGrpSpPr/>
          <p:nvPr/>
        </p:nvGrpSpPr>
        <p:grpSpPr>
          <a:xfrm>
            <a:off x="1716269" y="1299874"/>
            <a:ext cx="9137224" cy="2880000"/>
            <a:chOff x="1662578" y="2507226"/>
            <a:chExt cx="9137224" cy="2880000"/>
          </a:xfrm>
        </p:grpSpPr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B0A9AACF-F237-F6C0-3AAD-3FBC4517B257}"/>
                </a:ext>
              </a:extLst>
            </p:cNvPr>
            <p:cNvSpPr/>
            <p:nvPr/>
          </p:nvSpPr>
          <p:spPr>
            <a:xfrm>
              <a:off x="7919802" y="2507226"/>
              <a:ext cx="2880000" cy="2880000"/>
            </a:xfrm>
            <a:prstGeom prst="ellipse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2400" dirty="0">
                  <a:solidFill>
                    <a:schemeClr val="tx1"/>
                  </a:solidFill>
                  <a:latin typeface="Baskerville Old Face" panose="02020602080505020303" pitchFamily="18" charset="0"/>
                </a:rPr>
                <a:t>Core-collapse</a:t>
              </a:r>
            </a:p>
            <a:p>
              <a:pPr algn="ctr"/>
              <a:r>
                <a:rPr kumimoji="1" lang="en-US" altLang="zh-TW" sz="2400" dirty="0">
                  <a:solidFill>
                    <a:schemeClr val="tx1"/>
                  </a:solidFill>
                  <a:latin typeface="Baskerville Old Face" panose="02020602080505020303" pitchFamily="18" charset="0"/>
                </a:rPr>
                <a:t>Supernova</a:t>
              </a:r>
              <a:endParaRPr kumimoji="1" lang="zh-TW" altLang="en-US" sz="2400" dirty="0">
                <a:solidFill>
                  <a:schemeClr val="tx1"/>
                </a:solidFill>
                <a:latin typeface="Baskerville Old Face" panose="02020602080505020303" pitchFamily="18" charset="0"/>
              </a:endParaRPr>
            </a:p>
          </p:txBody>
        </p:sp>
        <p:cxnSp>
          <p:nvCxnSpPr>
            <p:cNvPr id="8" name="直線箭頭接點 7">
              <a:extLst>
                <a:ext uri="{FF2B5EF4-FFF2-40B4-BE49-F238E27FC236}">
                  <a16:creationId xmlns:a16="http://schemas.microsoft.com/office/drawing/2014/main" id="{BFF3BE70-9E5D-5219-816B-6AC15BEB14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8013" y="3429000"/>
              <a:ext cx="1800000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箭頭接點 11">
              <a:extLst>
                <a:ext uri="{FF2B5EF4-FFF2-40B4-BE49-F238E27FC236}">
                  <a16:creationId xmlns:a16="http://schemas.microsoft.com/office/drawing/2014/main" id="{CF7E9327-0BF0-9794-09C7-5950503F84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8349" y="3846871"/>
              <a:ext cx="1800000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箭頭接點 12">
              <a:extLst>
                <a:ext uri="{FF2B5EF4-FFF2-40B4-BE49-F238E27FC236}">
                  <a16:creationId xmlns:a16="http://schemas.microsoft.com/office/drawing/2014/main" id="{113EFF76-14F8-6531-81E5-D7F3183317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8181" y="4313903"/>
              <a:ext cx="1800000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7A1754DE-52D2-E8E9-5A8B-C5E4871C79C4}"/>
                    </a:ext>
                  </a:extLst>
                </p:cNvPr>
                <p:cNvSpPr txBox="1"/>
                <p:nvPr/>
              </p:nvSpPr>
              <p:spPr>
                <a:xfrm>
                  <a:off x="1662578" y="3582824"/>
                  <a:ext cx="3008131" cy="5280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altLang="zh-TW" sz="280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≾3×</m:t>
                        </m:r>
                        <m:sSup>
                          <m:sSupPr>
                            <m:ctrlPr>
                              <a:rPr lang="zh-TW" altLang="zh-TW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TW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Times New Roman" panose="02020603050405020304" pitchFamily="18" charset="0"/>
                              </a:rPr>
                              <m:t>52</m:t>
                            </m:r>
                          </m:sup>
                        </m:sSup>
                        <m:r>
                          <a:rPr lang="en-US" altLang="zh-TW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sz="28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erg</m:t>
                        </m:r>
                        <m:r>
                          <m:rPr>
                            <m:lit/>
                          </m:rPr>
                          <a:rPr lang="en-US" altLang="zh-TW" sz="28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TW" sz="28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s</m:t>
                        </m:r>
                      </m:oMath>
                    </m:oMathPara>
                  </a14:m>
                  <a:endParaRPr lang="zh-TW" altLang="zh-TW" sz="2800" kern="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7A1754DE-52D2-E8E9-5A8B-C5E4871C79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578" y="3582824"/>
                  <a:ext cx="3008131" cy="528093"/>
                </a:xfrm>
                <a:prstGeom prst="rect">
                  <a:avLst/>
                </a:prstGeom>
                <a:blipFill>
                  <a:blip r:embed="rId2"/>
                  <a:stretch>
                    <a:fillRect b="-2381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B5946AC-5511-C329-07EE-F26BC615364D}"/>
                  </a:ext>
                </a:extLst>
              </p:cNvPr>
              <p:cNvSpPr txBox="1"/>
              <p:nvPr/>
            </p:nvSpPr>
            <p:spPr>
              <a:xfrm>
                <a:off x="5240011" y="3216675"/>
                <a:ext cx="2552365" cy="369332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>
                    <a:latin typeface="Baskerville Old Face" panose="02020602080505020303" pitchFamily="18" charset="0"/>
                  </a:rPr>
                  <a:t>Energy carried away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kumimoji="1" lang="zh-TW" altLang="en-US" dirty="0">
                  <a:latin typeface="Baskerville Old Face" panose="02020602080505020303" pitchFamily="18" charset="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B5946AC-5511-C329-07EE-F26BC6153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011" y="3216675"/>
                <a:ext cx="2552365" cy="369332"/>
              </a:xfrm>
              <a:prstGeom prst="rect">
                <a:avLst/>
              </a:prstGeom>
              <a:blipFill>
                <a:blip r:embed="rId3"/>
                <a:stretch>
                  <a:fillRect l="-1980" t="-6667" b="-23333"/>
                </a:stretch>
              </a:blipFill>
              <a:ln w="19050">
                <a:noFill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A76E5924-92A1-5B54-E811-EFA6B8622B1E}"/>
              </a:ext>
            </a:extLst>
          </p:cNvPr>
          <p:cNvSpPr/>
          <p:nvPr/>
        </p:nvSpPr>
        <p:spPr>
          <a:xfrm>
            <a:off x="5240594" y="3205316"/>
            <a:ext cx="2552899" cy="422787"/>
          </a:xfrm>
          <a:prstGeom prst="rect">
            <a:avLst/>
          </a:prstGeom>
          <a:noFill/>
          <a:ln w="28575">
            <a:solidFill>
              <a:srgbClr val="ED1D2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0" name="筆跡 19">
                <a:extLst>
                  <a:ext uri="{FF2B5EF4-FFF2-40B4-BE49-F238E27FC236}">
                    <a16:creationId xmlns:a16="http://schemas.microsoft.com/office/drawing/2014/main" id="{01E3AB99-12A0-2F0D-E222-E6A47104F844}"/>
                  </a:ext>
                </a:extLst>
              </p14:cNvPr>
              <p14:cNvContentPartPr/>
              <p14:nvPr/>
            </p14:nvContentPartPr>
            <p14:xfrm>
              <a:off x="7837010" y="5549659"/>
              <a:ext cx="360" cy="360"/>
            </p14:xfrm>
          </p:contentPart>
        </mc:Choice>
        <mc:Fallback xmlns="">
          <p:pic>
            <p:nvPicPr>
              <p:cNvPr id="20" name="筆跡 19">
                <a:extLst>
                  <a:ext uri="{FF2B5EF4-FFF2-40B4-BE49-F238E27FC236}">
                    <a16:creationId xmlns:a16="http://schemas.microsoft.com/office/drawing/2014/main" id="{01E3AB99-12A0-2F0D-E222-E6A47104F8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01010" y="5334019"/>
                <a:ext cx="72000" cy="432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E981C3A6-34C9-340A-A3AA-0F2CBB1AEA76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66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886ABAC-6369-FAFC-3169-828407620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TW" dirty="0"/>
              <a:t>Supernovae are neutrino factories.</a:t>
            </a:r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r>
              <a:rPr kumimoji="1" lang="en-US" altLang="zh-TW" dirty="0"/>
              <a:t>with some features:</a:t>
            </a:r>
          </a:p>
          <a:p>
            <a:pPr marL="514350" indent="-514350">
              <a:buFont typeface="+mj-lt"/>
              <a:buAutoNum type="arabicParenR"/>
            </a:pPr>
            <a:r>
              <a:rPr kumimoji="1" lang="en-US" altLang="zh-TW" dirty="0"/>
              <a:t>Large matter-antimatter asymmetry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611E8BE-51C3-FB16-E262-823C996B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4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D6F4EB25-8D20-9FC3-4A90-2540AF11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Supernova Environment</a:t>
            </a:r>
            <a:endParaRPr kumimoji="1" lang="zh-TW" altLang="en-US" dirty="0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9FA6086C-D757-4B54-D18B-4CA92583A729}"/>
              </a:ext>
            </a:extLst>
          </p:cNvPr>
          <p:cNvGrpSpPr/>
          <p:nvPr/>
        </p:nvGrpSpPr>
        <p:grpSpPr>
          <a:xfrm>
            <a:off x="1716269" y="1299874"/>
            <a:ext cx="9137224" cy="2880000"/>
            <a:chOff x="1662578" y="2507226"/>
            <a:chExt cx="9137224" cy="2880000"/>
          </a:xfrm>
        </p:grpSpPr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B0A9AACF-F237-F6C0-3AAD-3FBC4517B257}"/>
                </a:ext>
              </a:extLst>
            </p:cNvPr>
            <p:cNvSpPr/>
            <p:nvPr/>
          </p:nvSpPr>
          <p:spPr>
            <a:xfrm>
              <a:off x="7919802" y="2507226"/>
              <a:ext cx="2880000" cy="2880000"/>
            </a:xfrm>
            <a:prstGeom prst="ellipse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2400" dirty="0">
                  <a:solidFill>
                    <a:schemeClr val="tx1"/>
                  </a:solidFill>
                  <a:latin typeface="Baskerville Old Face" panose="02020602080505020303" pitchFamily="18" charset="0"/>
                </a:rPr>
                <a:t>Core-collapse</a:t>
              </a:r>
            </a:p>
            <a:p>
              <a:pPr algn="ctr"/>
              <a:r>
                <a:rPr kumimoji="1" lang="en-US" altLang="zh-TW" sz="2400" dirty="0">
                  <a:solidFill>
                    <a:schemeClr val="tx1"/>
                  </a:solidFill>
                  <a:latin typeface="Baskerville Old Face" panose="02020602080505020303" pitchFamily="18" charset="0"/>
                </a:rPr>
                <a:t>Supernova</a:t>
              </a:r>
              <a:endParaRPr kumimoji="1" lang="zh-TW" altLang="en-US" sz="2400" dirty="0">
                <a:solidFill>
                  <a:schemeClr val="tx1"/>
                </a:solidFill>
                <a:latin typeface="Baskerville Old Face" panose="02020602080505020303" pitchFamily="18" charset="0"/>
              </a:endParaRPr>
            </a:p>
          </p:txBody>
        </p:sp>
        <p:cxnSp>
          <p:nvCxnSpPr>
            <p:cNvPr id="8" name="直線箭頭接點 7">
              <a:extLst>
                <a:ext uri="{FF2B5EF4-FFF2-40B4-BE49-F238E27FC236}">
                  <a16:creationId xmlns:a16="http://schemas.microsoft.com/office/drawing/2014/main" id="{BFF3BE70-9E5D-5219-816B-6AC15BEB14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8013" y="3429000"/>
              <a:ext cx="1800000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箭頭接點 11">
              <a:extLst>
                <a:ext uri="{FF2B5EF4-FFF2-40B4-BE49-F238E27FC236}">
                  <a16:creationId xmlns:a16="http://schemas.microsoft.com/office/drawing/2014/main" id="{CF7E9327-0BF0-9794-09C7-5950503F84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8349" y="3846871"/>
              <a:ext cx="1800000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箭頭接點 12">
              <a:extLst>
                <a:ext uri="{FF2B5EF4-FFF2-40B4-BE49-F238E27FC236}">
                  <a16:creationId xmlns:a16="http://schemas.microsoft.com/office/drawing/2014/main" id="{113EFF76-14F8-6531-81E5-D7F3183317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8181" y="4313903"/>
              <a:ext cx="1800000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7A1754DE-52D2-E8E9-5A8B-C5E4871C79C4}"/>
                    </a:ext>
                  </a:extLst>
                </p:cNvPr>
                <p:cNvSpPr txBox="1"/>
                <p:nvPr/>
              </p:nvSpPr>
              <p:spPr>
                <a:xfrm>
                  <a:off x="1662578" y="3582824"/>
                  <a:ext cx="3008131" cy="5280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altLang="zh-TW" sz="280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≾3×</m:t>
                        </m:r>
                        <m:sSup>
                          <m:sSupPr>
                            <m:ctrlPr>
                              <a:rPr lang="zh-TW" altLang="zh-TW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TW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Times New Roman" panose="02020603050405020304" pitchFamily="18" charset="0"/>
                              </a:rPr>
                              <m:t>52</m:t>
                            </m:r>
                          </m:sup>
                        </m:sSup>
                        <m:r>
                          <a:rPr lang="en-US" altLang="zh-TW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sz="28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erg</m:t>
                        </m:r>
                        <m:r>
                          <m:rPr>
                            <m:lit/>
                          </m:rPr>
                          <a:rPr lang="en-US" altLang="zh-TW" sz="28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TW" sz="28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s</m:t>
                        </m:r>
                      </m:oMath>
                    </m:oMathPara>
                  </a14:m>
                  <a:endParaRPr lang="zh-TW" altLang="zh-TW" sz="2800" kern="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7A1754DE-52D2-E8E9-5A8B-C5E4871C79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578" y="3582824"/>
                  <a:ext cx="3008131" cy="528093"/>
                </a:xfrm>
                <a:prstGeom prst="rect">
                  <a:avLst/>
                </a:prstGeom>
                <a:blipFill>
                  <a:blip r:embed="rId2"/>
                  <a:stretch>
                    <a:fillRect b="-2381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B5946AC-5511-C329-07EE-F26BC615364D}"/>
                  </a:ext>
                </a:extLst>
              </p:cNvPr>
              <p:cNvSpPr txBox="1"/>
              <p:nvPr/>
            </p:nvSpPr>
            <p:spPr>
              <a:xfrm>
                <a:off x="5240011" y="3216675"/>
                <a:ext cx="2552365" cy="369332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>
                    <a:latin typeface="Baskerville Old Face" panose="02020602080505020303" pitchFamily="18" charset="0"/>
                  </a:rPr>
                  <a:t>Energy carried away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kumimoji="1" lang="zh-TW" altLang="en-US" dirty="0">
                  <a:latin typeface="Baskerville Old Face" panose="02020602080505020303" pitchFamily="18" charset="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B5946AC-5511-C329-07EE-F26BC6153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011" y="3216675"/>
                <a:ext cx="2552365" cy="369332"/>
              </a:xfrm>
              <a:prstGeom prst="rect">
                <a:avLst/>
              </a:prstGeom>
              <a:blipFill>
                <a:blip r:embed="rId3"/>
                <a:stretch>
                  <a:fillRect l="-1980" t="-6667" b="-23333"/>
                </a:stretch>
              </a:blipFill>
              <a:ln w="19050">
                <a:noFill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A76E5924-92A1-5B54-E811-EFA6B8622B1E}"/>
              </a:ext>
            </a:extLst>
          </p:cNvPr>
          <p:cNvSpPr/>
          <p:nvPr/>
        </p:nvSpPr>
        <p:spPr>
          <a:xfrm>
            <a:off x="5240594" y="3205316"/>
            <a:ext cx="2552899" cy="422787"/>
          </a:xfrm>
          <a:prstGeom prst="rect">
            <a:avLst/>
          </a:prstGeom>
          <a:noFill/>
          <a:ln w="28575">
            <a:solidFill>
              <a:srgbClr val="ED1D2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0" name="筆跡 19">
                <a:extLst>
                  <a:ext uri="{FF2B5EF4-FFF2-40B4-BE49-F238E27FC236}">
                    <a16:creationId xmlns:a16="http://schemas.microsoft.com/office/drawing/2014/main" id="{01E3AB99-12A0-2F0D-E222-E6A47104F844}"/>
                  </a:ext>
                </a:extLst>
              </p14:cNvPr>
              <p14:cNvContentPartPr/>
              <p14:nvPr/>
            </p14:nvContentPartPr>
            <p14:xfrm>
              <a:off x="7837010" y="5549659"/>
              <a:ext cx="360" cy="360"/>
            </p14:xfrm>
          </p:contentPart>
        </mc:Choice>
        <mc:Fallback xmlns="">
          <p:pic>
            <p:nvPicPr>
              <p:cNvPr id="20" name="筆跡 19">
                <a:extLst>
                  <a:ext uri="{FF2B5EF4-FFF2-40B4-BE49-F238E27FC236}">
                    <a16:creationId xmlns:a16="http://schemas.microsoft.com/office/drawing/2014/main" id="{01E3AB99-12A0-2F0D-E222-E6A47104F8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01010" y="5334019"/>
                <a:ext cx="72000" cy="432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AA491E1E-D7FB-AF83-BAD5-B94A1A077C71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38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886ABAC-6369-FAFC-3169-828407620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TW" dirty="0"/>
              <a:t>Supernovae are neutrino factories.</a:t>
            </a:r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r>
              <a:rPr kumimoji="1" lang="en-US" altLang="zh-TW" dirty="0"/>
              <a:t>with some features:</a:t>
            </a:r>
          </a:p>
          <a:p>
            <a:pPr marL="514350" indent="-514350">
              <a:buFont typeface="+mj-lt"/>
              <a:buAutoNum type="arabicParenR"/>
            </a:pPr>
            <a:r>
              <a:rPr kumimoji="1" lang="en-US" altLang="zh-TW" dirty="0"/>
              <a:t>Large matter-antimatter asymmetry</a:t>
            </a:r>
          </a:p>
          <a:p>
            <a:pPr marL="514350" indent="-514350">
              <a:buFont typeface="+mj-lt"/>
              <a:buAutoNum type="arabicParenR"/>
            </a:pPr>
            <a:r>
              <a:rPr kumimoji="1" lang="en-US" altLang="zh-TW" dirty="0"/>
              <a:t>Chemical potential for electron neutrino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611E8BE-51C3-FB16-E262-823C996B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4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D6F4EB25-8D20-9FC3-4A90-2540AF11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Supernova Environment</a:t>
            </a:r>
            <a:endParaRPr kumimoji="1" lang="zh-TW" altLang="en-US" dirty="0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9FA6086C-D757-4B54-D18B-4CA92583A729}"/>
              </a:ext>
            </a:extLst>
          </p:cNvPr>
          <p:cNvGrpSpPr/>
          <p:nvPr/>
        </p:nvGrpSpPr>
        <p:grpSpPr>
          <a:xfrm>
            <a:off x="1716269" y="1299874"/>
            <a:ext cx="9137224" cy="2880000"/>
            <a:chOff x="1662578" y="2507226"/>
            <a:chExt cx="9137224" cy="2880000"/>
          </a:xfrm>
        </p:grpSpPr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B0A9AACF-F237-F6C0-3AAD-3FBC4517B257}"/>
                </a:ext>
              </a:extLst>
            </p:cNvPr>
            <p:cNvSpPr/>
            <p:nvPr/>
          </p:nvSpPr>
          <p:spPr>
            <a:xfrm>
              <a:off x="7919802" y="2507226"/>
              <a:ext cx="2880000" cy="2880000"/>
            </a:xfrm>
            <a:prstGeom prst="ellipse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2400" dirty="0">
                  <a:solidFill>
                    <a:schemeClr val="tx1"/>
                  </a:solidFill>
                  <a:latin typeface="Baskerville Old Face" panose="02020602080505020303" pitchFamily="18" charset="0"/>
                </a:rPr>
                <a:t>Core-collapse</a:t>
              </a:r>
            </a:p>
            <a:p>
              <a:pPr algn="ctr"/>
              <a:r>
                <a:rPr kumimoji="1" lang="en-US" altLang="zh-TW" sz="2400" dirty="0">
                  <a:solidFill>
                    <a:schemeClr val="tx1"/>
                  </a:solidFill>
                  <a:latin typeface="Baskerville Old Face" panose="02020602080505020303" pitchFamily="18" charset="0"/>
                </a:rPr>
                <a:t>Supernova</a:t>
              </a:r>
              <a:endParaRPr kumimoji="1" lang="zh-TW" altLang="en-US" sz="2400" dirty="0">
                <a:solidFill>
                  <a:schemeClr val="tx1"/>
                </a:solidFill>
                <a:latin typeface="Baskerville Old Face" panose="02020602080505020303" pitchFamily="18" charset="0"/>
              </a:endParaRPr>
            </a:p>
          </p:txBody>
        </p:sp>
        <p:cxnSp>
          <p:nvCxnSpPr>
            <p:cNvPr id="8" name="直線箭頭接點 7">
              <a:extLst>
                <a:ext uri="{FF2B5EF4-FFF2-40B4-BE49-F238E27FC236}">
                  <a16:creationId xmlns:a16="http://schemas.microsoft.com/office/drawing/2014/main" id="{BFF3BE70-9E5D-5219-816B-6AC15BEB14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8013" y="3429000"/>
              <a:ext cx="1800000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箭頭接點 11">
              <a:extLst>
                <a:ext uri="{FF2B5EF4-FFF2-40B4-BE49-F238E27FC236}">
                  <a16:creationId xmlns:a16="http://schemas.microsoft.com/office/drawing/2014/main" id="{CF7E9327-0BF0-9794-09C7-5950503F84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8349" y="3846871"/>
              <a:ext cx="1800000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箭頭接點 12">
              <a:extLst>
                <a:ext uri="{FF2B5EF4-FFF2-40B4-BE49-F238E27FC236}">
                  <a16:creationId xmlns:a16="http://schemas.microsoft.com/office/drawing/2014/main" id="{113EFF76-14F8-6531-81E5-D7F3183317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8181" y="4313903"/>
              <a:ext cx="1800000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7A1754DE-52D2-E8E9-5A8B-C5E4871C79C4}"/>
                    </a:ext>
                  </a:extLst>
                </p:cNvPr>
                <p:cNvSpPr txBox="1"/>
                <p:nvPr/>
              </p:nvSpPr>
              <p:spPr>
                <a:xfrm>
                  <a:off x="1662578" y="3582824"/>
                  <a:ext cx="3008131" cy="5280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altLang="zh-TW" sz="280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≾3×</m:t>
                        </m:r>
                        <m:sSup>
                          <m:sSupPr>
                            <m:ctrlPr>
                              <a:rPr lang="zh-TW" altLang="zh-TW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TW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Times New Roman" panose="02020603050405020304" pitchFamily="18" charset="0"/>
                              </a:rPr>
                              <m:t>52</m:t>
                            </m:r>
                          </m:sup>
                        </m:sSup>
                        <m:r>
                          <a:rPr lang="en-US" altLang="zh-TW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sz="28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erg</m:t>
                        </m:r>
                        <m:r>
                          <m:rPr>
                            <m:lit/>
                          </m:rPr>
                          <a:rPr lang="en-US" altLang="zh-TW" sz="28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TW" sz="28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s</m:t>
                        </m:r>
                      </m:oMath>
                    </m:oMathPara>
                  </a14:m>
                  <a:endParaRPr lang="zh-TW" altLang="zh-TW" sz="2800" kern="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7A1754DE-52D2-E8E9-5A8B-C5E4871C79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578" y="3582824"/>
                  <a:ext cx="3008131" cy="528093"/>
                </a:xfrm>
                <a:prstGeom prst="rect">
                  <a:avLst/>
                </a:prstGeom>
                <a:blipFill>
                  <a:blip r:embed="rId2"/>
                  <a:stretch>
                    <a:fillRect b="-2381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B5946AC-5511-C329-07EE-F26BC615364D}"/>
                  </a:ext>
                </a:extLst>
              </p:cNvPr>
              <p:cNvSpPr txBox="1"/>
              <p:nvPr/>
            </p:nvSpPr>
            <p:spPr>
              <a:xfrm>
                <a:off x="5240011" y="3216675"/>
                <a:ext cx="2552365" cy="369332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>
                    <a:latin typeface="Baskerville Old Face" panose="02020602080505020303" pitchFamily="18" charset="0"/>
                  </a:rPr>
                  <a:t>Energy carried away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kumimoji="1" lang="zh-TW" altLang="en-US" dirty="0">
                  <a:latin typeface="Baskerville Old Face" panose="02020602080505020303" pitchFamily="18" charset="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B5946AC-5511-C329-07EE-F26BC6153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011" y="3216675"/>
                <a:ext cx="2552365" cy="369332"/>
              </a:xfrm>
              <a:prstGeom prst="rect">
                <a:avLst/>
              </a:prstGeom>
              <a:blipFill>
                <a:blip r:embed="rId3"/>
                <a:stretch>
                  <a:fillRect l="-1980" t="-6667" b="-23333"/>
                </a:stretch>
              </a:blipFill>
              <a:ln w="19050">
                <a:noFill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A76E5924-92A1-5B54-E811-EFA6B8622B1E}"/>
              </a:ext>
            </a:extLst>
          </p:cNvPr>
          <p:cNvSpPr/>
          <p:nvPr/>
        </p:nvSpPr>
        <p:spPr>
          <a:xfrm>
            <a:off x="5240594" y="3205316"/>
            <a:ext cx="2552899" cy="422787"/>
          </a:xfrm>
          <a:prstGeom prst="rect">
            <a:avLst/>
          </a:prstGeom>
          <a:noFill/>
          <a:ln w="28575">
            <a:solidFill>
              <a:srgbClr val="ED1D2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0" name="筆跡 19">
                <a:extLst>
                  <a:ext uri="{FF2B5EF4-FFF2-40B4-BE49-F238E27FC236}">
                    <a16:creationId xmlns:a16="http://schemas.microsoft.com/office/drawing/2014/main" id="{01E3AB99-12A0-2F0D-E222-E6A47104F844}"/>
                  </a:ext>
                </a:extLst>
              </p14:cNvPr>
              <p14:cNvContentPartPr/>
              <p14:nvPr/>
            </p14:nvContentPartPr>
            <p14:xfrm>
              <a:off x="7837010" y="5549659"/>
              <a:ext cx="360" cy="360"/>
            </p14:xfrm>
          </p:contentPart>
        </mc:Choice>
        <mc:Fallback xmlns="">
          <p:pic>
            <p:nvPicPr>
              <p:cNvPr id="20" name="筆跡 19">
                <a:extLst>
                  <a:ext uri="{FF2B5EF4-FFF2-40B4-BE49-F238E27FC236}">
                    <a16:creationId xmlns:a16="http://schemas.microsoft.com/office/drawing/2014/main" id="{01E3AB99-12A0-2F0D-E222-E6A47104F8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01010" y="5334019"/>
                <a:ext cx="72000" cy="432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2ACDD91D-347F-0CE8-6822-2E9501548C4D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01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886ABAC-6369-FAFC-3169-828407620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TW" dirty="0"/>
              <a:t>Supernovae are neutrino factories.</a:t>
            </a:r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r>
              <a:rPr kumimoji="1" lang="en-US" altLang="zh-TW" dirty="0"/>
              <a:t>with some features:</a:t>
            </a:r>
          </a:p>
          <a:p>
            <a:pPr marL="514350" indent="-514350">
              <a:buFont typeface="+mj-lt"/>
              <a:buAutoNum type="arabicParenR"/>
            </a:pPr>
            <a:r>
              <a:rPr kumimoji="1" lang="en-US" altLang="zh-TW" dirty="0"/>
              <a:t>Large matter-antimatter asymmetry</a:t>
            </a:r>
          </a:p>
          <a:p>
            <a:pPr marL="514350" indent="-514350">
              <a:buFont typeface="+mj-lt"/>
              <a:buAutoNum type="arabicParenR"/>
            </a:pPr>
            <a:r>
              <a:rPr kumimoji="1" lang="en-US" altLang="zh-TW" dirty="0"/>
              <a:t>Chemical potential for electron neutrino</a:t>
            </a:r>
          </a:p>
          <a:p>
            <a:pPr marL="514350" indent="-514350">
              <a:buFont typeface="+mj-lt"/>
              <a:buAutoNum type="arabicParenR"/>
            </a:pPr>
            <a:r>
              <a:rPr kumimoji="1" lang="en-US" altLang="zh-TW" dirty="0"/>
              <a:t>Reabsorption of neutrino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611E8BE-51C3-FB16-E262-823C996B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4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D6F4EB25-8D20-9FC3-4A90-2540AF11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Supernova Environment</a:t>
            </a:r>
            <a:endParaRPr kumimoji="1" lang="zh-TW" altLang="en-US" dirty="0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9FA6086C-D757-4B54-D18B-4CA92583A729}"/>
              </a:ext>
            </a:extLst>
          </p:cNvPr>
          <p:cNvGrpSpPr/>
          <p:nvPr/>
        </p:nvGrpSpPr>
        <p:grpSpPr>
          <a:xfrm>
            <a:off x="1716269" y="1299874"/>
            <a:ext cx="9137224" cy="2880000"/>
            <a:chOff x="1662578" y="2507226"/>
            <a:chExt cx="9137224" cy="2880000"/>
          </a:xfrm>
        </p:grpSpPr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B0A9AACF-F237-F6C0-3AAD-3FBC4517B257}"/>
                </a:ext>
              </a:extLst>
            </p:cNvPr>
            <p:cNvSpPr/>
            <p:nvPr/>
          </p:nvSpPr>
          <p:spPr>
            <a:xfrm>
              <a:off x="7919802" y="2507226"/>
              <a:ext cx="2880000" cy="2880000"/>
            </a:xfrm>
            <a:prstGeom prst="ellipse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2400" dirty="0">
                  <a:solidFill>
                    <a:schemeClr val="tx1"/>
                  </a:solidFill>
                  <a:latin typeface="Baskerville Old Face" panose="02020602080505020303" pitchFamily="18" charset="0"/>
                </a:rPr>
                <a:t>Core-collapse</a:t>
              </a:r>
            </a:p>
            <a:p>
              <a:pPr algn="ctr"/>
              <a:r>
                <a:rPr kumimoji="1" lang="en-US" altLang="zh-TW" sz="2400" dirty="0">
                  <a:solidFill>
                    <a:schemeClr val="tx1"/>
                  </a:solidFill>
                  <a:latin typeface="Baskerville Old Face" panose="02020602080505020303" pitchFamily="18" charset="0"/>
                </a:rPr>
                <a:t>Supernova</a:t>
              </a:r>
              <a:endParaRPr kumimoji="1" lang="zh-TW" altLang="en-US" sz="2400" dirty="0">
                <a:solidFill>
                  <a:schemeClr val="tx1"/>
                </a:solidFill>
                <a:latin typeface="Baskerville Old Face" panose="02020602080505020303" pitchFamily="18" charset="0"/>
              </a:endParaRPr>
            </a:p>
          </p:txBody>
        </p:sp>
        <p:cxnSp>
          <p:nvCxnSpPr>
            <p:cNvPr id="8" name="直線箭頭接點 7">
              <a:extLst>
                <a:ext uri="{FF2B5EF4-FFF2-40B4-BE49-F238E27FC236}">
                  <a16:creationId xmlns:a16="http://schemas.microsoft.com/office/drawing/2014/main" id="{BFF3BE70-9E5D-5219-816B-6AC15BEB14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8013" y="3429000"/>
              <a:ext cx="1800000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箭頭接點 11">
              <a:extLst>
                <a:ext uri="{FF2B5EF4-FFF2-40B4-BE49-F238E27FC236}">
                  <a16:creationId xmlns:a16="http://schemas.microsoft.com/office/drawing/2014/main" id="{CF7E9327-0BF0-9794-09C7-5950503F84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8349" y="3846871"/>
              <a:ext cx="1800000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箭頭接點 12">
              <a:extLst>
                <a:ext uri="{FF2B5EF4-FFF2-40B4-BE49-F238E27FC236}">
                  <a16:creationId xmlns:a16="http://schemas.microsoft.com/office/drawing/2014/main" id="{113EFF76-14F8-6531-81E5-D7F3183317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8181" y="4313903"/>
              <a:ext cx="1800000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7A1754DE-52D2-E8E9-5A8B-C5E4871C79C4}"/>
                    </a:ext>
                  </a:extLst>
                </p:cNvPr>
                <p:cNvSpPr txBox="1"/>
                <p:nvPr/>
              </p:nvSpPr>
              <p:spPr>
                <a:xfrm>
                  <a:off x="1662578" y="3582824"/>
                  <a:ext cx="3008131" cy="5280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altLang="zh-TW" sz="280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≾3×</m:t>
                        </m:r>
                        <m:sSup>
                          <m:sSupPr>
                            <m:ctrlPr>
                              <a:rPr lang="zh-TW" altLang="zh-TW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TW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Times New Roman" panose="02020603050405020304" pitchFamily="18" charset="0"/>
                              </a:rPr>
                              <m:t>52</m:t>
                            </m:r>
                          </m:sup>
                        </m:sSup>
                        <m:r>
                          <a:rPr lang="en-US" altLang="zh-TW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sz="28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erg</m:t>
                        </m:r>
                        <m:r>
                          <m:rPr>
                            <m:lit/>
                          </m:rPr>
                          <a:rPr lang="en-US" altLang="zh-TW" sz="28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TW" sz="28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s</m:t>
                        </m:r>
                      </m:oMath>
                    </m:oMathPara>
                  </a14:m>
                  <a:endParaRPr lang="zh-TW" altLang="zh-TW" sz="2800" kern="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7A1754DE-52D2-E8E9-5A8B-C5E4871C79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578" y="3582824"/>
                  <a:ext cx="3008131" cy="528093"/>
                </a:xfrm>
                <a:prstGeom prst="rect">
                  <a:avLst/>
                </a:prstGeom>
                <a:blipFill>
                  <a:blip r:embed="rId2"/>
                  <a:stretch>
                    <a:fillRect b="-2381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橢圓 16">
            <a:extLst>
              <a:ext uri="{FF2B5EF4-FFF2-40B4-BE49-F238E27FC236}">
                <a16:creationId xmlns:a16="http://schemas.microsoft.com/office/drawing/2014/main" id="{6E01C5DF-99FB-D0B3-41E7-A901D8E4D681}"/>
              </a:ext>
            </a:extLst>
          </p:cNvPr>
          <p:cNvSpPr/>
          <p:nvPr/>
        </p:nvSpPr>
        <p:spPr>
          <a:xfrm>
            <a:off x="7793493" y="1119874"/>
            <a:ext cx="3240000" cy="324000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60F0D74-5C9D-ACB9-A270-DFB7070E8FDB}"/>
              </a:ext>
            </a:extLst>
          </p:cNvPr>
          <p:cNvSpPr txBox="1"/>
          <p:nvPr/>
        </p:nvSpPr>
        <p:spPr>
          <a:xfrm>
            <a:off x="8465156" y="4420658"/>
            <a:ext cx="1896673" cy="400110"/>
          </a:xfrm>
          <a:prstGeom prst="rect">
            <a:avLst/>
          </a:prstGeom>
          <a:noFill/>
          <a:ln w="19050">
            <a:solidFill>
              <a:srgbClr val="ED1D23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kumimoji="1" lang="en-US" altLang="zh-TW" sz="2000" dirty="0">
                <a:latin typeface="Baskerville Old Face" panose="02020602080505020303" pitchFamily="18" charset="0"/>
              </a:rPr>
              <a:t>Neutrino Sphere</a:t>
            </a:r>
            <a:endParaRPr kumimoji="1" lang="zh-TW" altLang="en-US" sz="2000" dirty="0">
              <a:latin typeface="Baskerville Old Face" panose="020206020805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B5946AC-5511-C329-07EE-F26BC615364D}"/>
                  </a:ext>
                </a:extLst>
              </p:cNvPr>
              <p:cNvSpPr txBox="1"/>
              <p:nvPr/>
            </p:nvSpPr>
            <p:spPr>
              <a:xfrm>
                <a:off x="5240011" y="3216675"/>
                <a:ext cx="2552365" cy="369332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>
                    <a:latin typeface="Baskerville Old Face" panose="02020602080505020303" pitchFamily="18" charset="0"/>
                  </a:rPr>
                  <a:t>Energy carried away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kumimoji="1" lang="zh-TW" altLang="en-US" dirty="0">
                  <a:latin typeface="Baskerville Old Face" panose="02020602080505020303" pitchFamily="18" charset="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B5946AC-5511-C329-07EE-F26BC6153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011" y="3216675"/>
                <a:ext cx="2552365" cy="369332"/>
              </a:xfrm>
              <a:prstGeom prst="rect">
                <a:avLst/>
              </a:prstGeom>
              <a:blipFill>
                <a:blip r:embed="rId3"/>
                <a:stretch>
                  <a:fillRect l="-1980" t="-6667" b="-23333"/>
                </a:stretch>
              </a:blipFill>
              <a:ln w="19050">
                <a:noFill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A76E5924-92A1-5B54-E811-EFA6B8622B1E}"/>
              </a:ext>
            </a:extLst>
          </p:cNvPr>
          <p:cNvSpPr/>
          <p:nvPr/>
        </p:nvSpPr>
        <p:spPr>
          <a:xfrm>
            <a:off x="5240594" y="3205316"/>
            <a:ext cx="2552899" cy="422787"/>
          </a:xfrm>
          <a:prstGeom prst="rect">
            <a:avLst/>
          </a:prstGeom>
          <a:noFill/>
          <a:ln w="28575">
            <a:solidFill>
              <a:srgbClr val="ED1D2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0" name="筆跡 19">
                <a:extLst>
                  <a:ext uri="{FF2B5EF4-FFF2-40B4-BE49-F238E27FC236}">
                    <a16:creationId xmlns:a16="http://schemas.microsoft.com/office/drawing/2014/main" id="{01E3AB99-12A0-2F0D-E222-E6A47104F844}"/>
                  </a:ext>
                </a:extLst>
              </p14:cNvPr>
              <p14:cNvContentPartPr/>
              <p14:nvPr/>
            </p14:nvContentPartPr>
            <p14:xfrm>
              <a:off x="7837010" y="5549659"/>
              <a:ext cx="360" cy="360"/>
            </p14:xfrm>
          </p:contentPart>
        </mc:Choice>
        <mc:Fallback xmlns="">
          <p:pic>
            <p:nvPicPr>
              <p:cNvPr id="20" name="筆跡 19">
                <a:extLst>
                  <a:ext uri="{FF2B5EF4-FFF2-40B4-BE49-F238E27FC236}">
                    <a16:creationId xmlns:a16="http://schemas.microsoft.com/office/drawing/2014/main" id="{01E3AB99-12A0-2F0D-E222-E6A47104F8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01010" y="5334019"/>
                <a:ext cx="72000" cy="432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59CDE0F4-485C-67CB-F881-B178EDD8DB0C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863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DC07A74-79C9-F128-81DF-56884AB99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TW" dirty="0"/>
              <a:t>Mixing angle needs to be modified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A7BA496-D7F9-2174-20BD-7329C8C0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5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DC1B4365-5D8A-31F7-02FA-75DD047A7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Supernova Environment</a:t>
            </a:r>
            <a:endParaRPr kumimoji="1" lang="zh-TW" altLang="en-US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41" name="筆跡 40">
                <a:extLst>
                  <a:ext uri="{FF2B5EF4-FFF2-40B4-BE49-F238E27FC236}">
                    <a16:creationId xmlns:a16="http://schemas.microsoft.com/office/drawing/2014/main" id="{531914CA-930C-BFB9-556C-3D137E9FA1C0}"/>
                  </a:ext>
                </a:extLst>
              </p14:cNvPr>
              <p14:cNvContentPartPr/>
              <p14:nvPr/>
            </p14:nvContentPartPr>
            <p14:xfrm>
              <a:off x="8171450" y="4051401"/>
              <a:ext cx="360" cy="360"/>
            </p14:xfrm>
          </p:contentPart>
        </mc:Choice>
        <mc:Fallback xmlns="">
          <p:pic>
            <p:nvPicPr>
              <p:cNvPr id="41" name="筆跡 40">
                <a:extLst>
                  <a:ext uri="{FF2B5EF4-FFF2-40B4-BE49-F238E27FC236}">
                    <a16:creationId xmlns:a16="http://schemas.microsoft.com/office/drawing/2014/main" id="{531914CA-930C-BFB9-556C-3D137E9FA1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35450" y="3835401"/>
                <a:ext cx="72000" cy="432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49BE7601-9856-A91C-D7A9-77AF54601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107" y="1544673"/>
            <a:ext cx="7000081" cy="8554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7" name="筆跡 6">
                <a:extLst>
                  <a:ext uri="{FF2B5EF4-FFF2-40B4-BE49-F238E27FC236}">
                    <a16:creationId xmlns:a16="http://schemas.microsoft.com/office/drawing/2014/main" id="{17E0A8C4-6190-681D-1481-3865A59A48BF}"/>
                  </a:ext>
                </a:extLst>
              </p14:cNvPr>
              <p14:cNvContentPartPr/>
              <p14:nvPr/>
            </p14:nvContentPartPr>
            <p14:xfrm>
              <a:off x="374210" y="3716179"/>
              <a:ext cx="360" cy="360"/>
            </p14:xfrm>
          </p:contentPart>
        </mc:Choice>
        <mc:Fallback xmlns="">
          <p:pic>
            <p:nvPicPr>
              <p:cNvPr id="7" name="筆跡 6">
                <a:extLst>
                  <a:ext uri="{FF2B5EF4-FFF2-40B4-BE49-F238E27FC236}">
                    <a16:creationId xmlns:a16="http://schemas.microsoft.com/office/drawing/2014/main" id="{17E0A8C4-6190-681D-1481-3865A59A48B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8210" y="3500179"/>
                <a:ext cx="72000" cy="432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D028B2F2-B916-89D5-C00B-A7AA59A2D399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589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DC07A74-79C9-F128-81DF-56884AB99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TW" dirty="0"/>
              <a:t>Mixing angle needs to be modified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A7BA496-D7F9-2174-20BD-7329C8C0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5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DC1B4365-5D8A-31F7-02FA-75DD047A7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Supernova Environment</a:t>
            </a:r>
            <a:endParaRPr kumimoji="1" lang="zh-TW" altLang="en-US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41" name="筆跡 40">
                <a:extLst>
                  <a:ext uri="{FF2B5EF4-FFF2-40B4-BE49-F238E27FC236}">
                    <a16:creationId xmlns:a16="http://schemas.microsoft.com/office/drawing/2014/main" id="{531914CA-930C-BFB9-556C-3D137E9FA1C0}"/>
                  </a:ext>
                </a:extLst>
              </p14:cNvPr>
              <p14:cNvContentPartPr/>
              <p14:nvPr/>
            </p14:nvContentPartPr>
            <p14:xfrm>
              <a:off x="8171450" y="4051401"/>
              <a:ext cx="360" cy="360"/>
            </p14:xfrm>
          </p:contentPart>
        </mc:Choice>
        <mc:Fallback xmlns="">
          <p:pic>
            <p:nvPicPr>
              <p:cNvPr id="41" name="筆跡 40">
                <a:extLst>
                  <a:ext uri="{FF2B5EF4-FFF2-40B4-BE49-F238E27FC236}">
                    <a16:creationId xmlns:a16="http://schemas.microsoft.com/office/drawing/2014/main" id="{531914CA-930C-BFB9-556C-3D137E9FA1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35450" y="3835401"/>
                <a:ext cx="72000" cy="4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群組 45">
            <a:extLst>
              <a:ext uri="{FF2B5EF4-FFF2-40B4-BE49-F238E27FC236}">
                <a16:creationId xmlns:a16="http://schemas.microsoft.com/office/drawing/2014/main" id="{EC51EF6C-FF32-ED2E-BB07-551ADCD989EE}"/>
              </a:ext>
            </a:extLst>
          </p:cNvPr>
          <p:cNvGrpSpPr/>
          <p:nvPr/>
        </p:nvGrpSpPr>
        <p:grpSpPr>
          <a:xfrm>
            <a:off x="1884107" y="1544673"/>
            <a:ext cx="7000081" cy="1891764"/>
            <a:chOff x="2211233" y="1769805"/>
            <a:chExt cx="7000081" cy="1891764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49BE7601-9856-A91C-D7A9-77AF54601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1233" y="1769805"/>
              <a:ext cx="7000081" cy="855407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48A1D5BF-7929-29E0-3EEB-B99A8539E45A}"/>
                </a:ext>
              </a:extLst>
            </p:cNvPr>
            <p:cNvGrpSpPr/>
            <p:nvPr/>
          </p:nvGrpSpPr>
          <p:grpSpPr>
            <a:xfrm>
              <a:off x="3502970" y="2466321"/>
              <a:ext cx="757440" cy="509040"/>
              <a:chOff x="3502970" y="2466321"/>
              <a:chExt cx="757440" cy="50904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5">
                <p14:nvContentPartPr>
                  <p14:cNvPr id="33" name="筆跡 32">
                    <a:extLst>
                      <a:ext uri="{FF2B5EF4-FFF2-40B4-BE49-F238E27FC236}">
                        <a16:creationId xmlns:a16="http://schemas.microsoft.com/office/drawing/2014/main" id="{84DD6273-6978-4036-6738-A3796B33A049}"/>
                      </a:ext>
                    </a:extLst>
                  </p14:cNvPr>
                  <p14:cNvContentPartPr/>
                  <p14:nvPr/>
                </p14:nvContentPartPr>
                <p14:xfrm>
                  <a:off x="3502970" y="2466321"/>
                  <a:ext cx="757440" cy="509040"/>
                </p14:xfrm>
              </p:contentPart>
            </mc:Choice>
            <mc:Fallback xmlns="">
              <p:pic>
                <p:nvPicPr>
                  <p:cNvPr id="33" name="筆跡 32">
                    <a:extLst>
                      <a:ext uri="{FF2B5EF4-FFF2-40B4-BE49-F238E27FC236}">
                        <a16:creationId xmlns:a16="http://schemas.microsoft.com/office/drawing/2014/main" id="{84DD6273-6978-4036-6738-A3796B33A049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466970" y="2250321"/>
                    <a:ext cx="829080" cy="94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7">
                <p14:nvContentPartPr>
                  <p14:cNvPr id="34" name="筆跡 33">
                    <a:extLst>
                      <a:ext uri="{FF2B5EF4-FFF2-40B4-BE49-F238E27FC236}">
                        <a16:creationId xmlns:a16="http://schemas.microsoft.com/office/drawing/2014/main" id="{DC2EFF90-878F-25E1-4D79-6B18D329CC87}"/>
                      </a:ext>
                    </a:extLst>
                  </p14:cNvPr>
                  <p14:cNvContentPartPr/>
                  <p14:nvPr/>
                </p14:nvContentPartPr>
                <p14:xfrm>
                  <a:off x="3627170" y="2890761"/>
                  <a:ext cx="400320" cy="77400"/>
                </p14:xfrm>
              </p:contentPart>
            </mc:Choice>
            <mc:Fallback xmlns="">
              <p:pic>
                <p:nvPicPr>
                  <p:cNvPr id="34" name="筆跡 33">
                    <a:extLst>
                      <a:ext uri="{FF2B5EF4-FFF2-40B4-BE49-F238E27FC236}">
                        <a16:creationId xmlns:a16="http://schemas.microsoft.com/office/drawing/2014/main" id="{DC2EFF90-878F-25E1-4D79-6B18D329CC87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591530" y="2675121"/>
                    <a:ext cx="471960" cy="5090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3FC4E7C9-0443-2440-9C01-FF13D47D7290}"/>
                    </a:ext>
                  </a:extLst>
                </p:cNvPr>
                <p:cNvSpPr txBox="1"/>
                <p:nvPr/>
              </p:nvSpPr>
              <p:spPr>
                <a:xfrm>
                  <a:off x="2912144" y="3011455"/>
                  <a:ext cx="1007712" cy="6501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TW" sz="1800" kern="100" smtClean="0">
                            <a:solidFill>
                              <a:srgbClr val="FA7D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altLang="zh-TW" sz="1800" i="1" kern="100">
                            <a:solidFill>
                              <a:srgbClr val="FA7D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zh-TW" altLang="zh-TW" sz="1800" i="1" kern="100">
                                <a:solidFill>
                                  <a:srgbClr val="FA7D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zh-TW" altLang="zh-TW" sz="1800" i="1" kern="100">
                                    <a:solidFill>
                                      <a:srgbClr val="FA7D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1800" i="1" kern="100">
                                    <a:solidFill>
                                      <a:srgbClr val="FA7D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sz="1800" i="1" kern="100">
                                    <a:solidFill>
                                      <a:srgbClr val="FA7D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altLang="zh-TW" sz="1800" i="1" kern="100">
                                    <a:solidFill>
                                      <a:srgbClr val="FA7D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TW" sz="1800" i="1" kern="100">
                                <a:solidFill>
                                  <a:srgbClr val="FA7D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TW" sz="1800" i="1" kern="100">
                                <a:solidFill>
                                  <a:srgbClr val="FA7D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den>
                        </m:f>
                      </m:oMath>
                    </m:oMathPara>
                  </a14:m>
                  <a:endParaRPr lang="zh-TW" altLang="zh-TW" sz="1800" kern="100" dirty="0">
                    <a:solidFill>
                      <a:srgbClr val="FA7D00"/>
                    </a:solidFill>
                    <a:effectLst/>
                    <a:latin typeface="HanziPen SC" panose="03000300000000000000" pitchFamily="66" charset="-122"/>
                    <a:ea typeface="HanziPen SC" panose="03000300000000000000" pitchFamily="66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3FC4E7C9-0443-2440-9C01-FF13D47D72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2144" y="3011455"/>
                  <a:ext cx="1007712" cy="650114"/>
                </a:xfrm>
                <a:prstGeom prst="rect">
                  <a:avLst/>
                </a:prstGeom>
                <a:blipFill>
                  <a:blip r:embed="rId9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7" name="筆跡 6">
                <a:extLst>
                  <a:ext uri="{FF2B5EF4-FFF2-40B4-BE49-F238E27FC236}">
                    <a16:creationId xmlns:a16="http://schemas.microsoft.com/office/drawing/2014/main" id="{17E0A8C4-6190-681D-1481-3865A59A48BF}"/>
                  </a:ext>
                </a:extLst>
              </p14:cNvPr>
              <p14:cNvContentPartPr/>
              <p14:nvPr/>
            </p14:nvContentPartPr>
            <p14:xfrm>
              <a:off x="374210" y="3716179"/>
              <a:ext cx="360" cy="360"/>
            </p14:xfrm>
          </p:contentPart>
        </mc:Choice>
        <mc:Fallback xmlns="">
          <p:pic>
            <p:nvPicPr>
              <p:cNvPr id="7" name="筆跡 6">
                <a:extLst>
                  <a:ext uri="{FF2B5EF4-FFF2-40B4-BE49-F238E27FC236}">
                    <a16:creationId xmlns:a16="http://schemas.microsoft.com/office/drawing/2014/main" id="{17E0A8C4-6190-681D-1481-3865A59A48B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8210" y="3500179"/>
                <a:ext cx="72000" cy="432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6BCFE75C-223C-42CF-103E-F19BED3C226D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612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DC07A74-79C9-F128-81DF-56884AB99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TW" dirty="0"/>
              <a:t>Mixing angle needs to be modified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A7BA496-D7F9-2174-20BD-7329C8C0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5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DC1B4365-5D8A-31F7-02FA-75DD047A7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Supernova Environment</a:t>
            </a:r>
            <a:endParaRPr kumimoji="1" lang="zh-TW" altLang="en-US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41" name="筆跡 40">
                <a:extLst>
                  <a:ext uri="{FF2B5EF4-FFF2-40B4-BE49-F238E27FC236}">
                    <a16:creationId xmlns:a16="http://schemas.microsoft.com/office/drawing/2014/main" id="{531914CA-930C-BFB9-556C-3D137E9FA1C0}"/>
                  </a:ext>
                </a:extLst>
              </p14:cNvPr>
              <p14:cNvContentPartPr/>
              <p14:nvPr/>
            </p14:nvContentPartPr>
            <p14:xfrm>
              <a:off x="8171450" y="4051401"/>
              <a:ext cx="360" cy="360"/>
            </p14:xfrm>
          </p:contentPart>
        </mc:Choice>
        <mc:Fallback xmlns="">
          <p:pic>
            <p:nvPicPr>
              <p:cNvPr id="41" name="筆跡 40">
                <a:extLst>
                  <a:ext uri="{FF2B5EF4-FFF2-40B4-BE49-F238E27FC236}">
                    <a16:creationId xmlns:a16="http://schemas.microsoft.com/office/drawing/2014/main" id="{531914CA-930C-BFB9-556C-3D137E9FA1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35450" y="3835401"/>
                <a:ext cx="72000" cy="4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群組 45">
            <a:extLst>
              <a:ext uri="{FF2B5EF4-FFF2-40B4-BE49-F238E27FC236}">
                <a16:creationId xmlns:a16="http://schemas.microsoft.com/office/drawing/2014/main" id="{EC51EF6C-FF32-ED2E-BB07-551ADCD989EE}"/>
              </a:ext>
            </a:extLst>
          </p:cNvPr>
          <p:cNvGrpSpPr/>
          <p:nvPr/>
        </p:nvGrpSpPr>
        <p:grpSpPr>
          <a:xfrm>
            <a:off x="1884107" y="1544673"/>
            <a:ext cx="7000081" cy="2045621"/>
            <a:chOff x="2211233" y="1769805"/>
            <a:chExt cx="7000081" cy="2045621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49BE7601-9856-A91C-D7A9-77AF54601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1233" y="1769805"/>
              <a:ext cx="7000081" cy="855407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48A1D5BF-7929-29E0-3EEB-B99A8539E45A}"/>
                </a:ext>
              </a:extLst>
            </p:cNvPr>
            <p:cNvGrpSpPr/>
            <p:nvPr/>
          </p:nvGrpSpPr>
          <p:grpSpPr>
            <a:xfrm>
              <a:off x="3502970" y="2466321"/>
              <a:ext cx="757440" cy="509040"/>
              <a:chOff x="3502970" y="2466321"/>
              <a:chExt cx="757440" cy="50904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5">
                <p14:nvContentPartPr>
                  <p14:cNvPr id="33" name="筆跡 32">
                    <a:extLst>
                      <a:ext uri="{FF2B5EF4-FFF2-40B4-BE49-F238E27FC236}">
                        <a16:creationId xmlns:a16="http://schemas.microsoft.com/office/drawing/2014/main" id="{84DD6273-6978-4036-6738-A3796B33A049}"/>
                      </a:ext>
                    </a:extLst>
                  </p14:cNvPr>
                  <p14:cNvContentPartPr/>
                  <p14:nvPr/>
                </p14:nvContentPartPr>
                <p14:xfrm>
                  <a:off x="3502970" y="2466321"/>
                  <a:ext cx="757440" cy="509040"/>
                </p14:xfrm>
              </p:contentPart>
            </mc:Choice>
            <mc:Fallback xmlns="">
              <p:pic>
                <p:nvPicPr>
                  <p:cNvPr id="33" name="筆跡 32">
                    <a:extLst>
                      <a:ext uri="{FF2B5EF4-FFF2-40B4-BE49-F238E27FC236}">
                        <a16:creationId xmlns:a16="http://schemas.microsoft.com/office/drawing/2014/main" id="{84DD6273-6978-4036-6738-A3796B33A049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466970" y="2250321"/>
                    <a:ext cx="829080" cy="94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7">
                <p14:nvContentPartPr>
                  <p14:cNvPr id="34" name="筆跡 33">
                    <a:extLst>
                      <a:ext uri="{FF2B5EF4-FFF2-40B4-BE49-F238E27FC236}">
                        <a16:creationId xmlns:a16="http://schemas.microsoft.com/office/drawing/2014/main" id="{DC2EFF90-878F-25E1-4D79-6B18D329CC87}"/>
                      </a:ext>
                    </a:extLst>
                  </p14:cNvPr>
                  <p14:cNvContentPartPr/>
                  <p14:nvPr/>
                </p14:nvContentPartPr>
                <p14:xfrm>
                  <a:off x="3627170" y="2890761"/>
                  <a:ext cx="400320" cy="77400"/>
                </p14:xfrm>
              </p:contentPart>
            </mc:Choice>
            <mc:Fallback xmlns="">
              <p:pic>
                <p:nvPicPr>
                  <p:cNvPr id="34" name="筆跡 33">
                    <a:extLst>
                      <a:ext uri="{FF2B5EF4-FFF2-40B4-BE49-F238E27FC236}">
                        <a16:creationId xmlns:a16="http://schemas.microsoft.com/office/drawing/2014/main" id="{DC2EFF90-878F-25E1-4D79-6B18D329CC87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591530" y="2675121"/>
                    <a:ext cx="471960" cy="5090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3FC4E7C9-0443-2440-9C01-FF13D47D7290}"/>
                    </a:ext>
                  </a:extLst>
                </p:cNvPr>
                <p:cNvSpPr txBox="1"/>
                <p:nvPr/>
              </p:nvSpPr>
              <p:spPr>
                <a:xfrm>
                  <a:off x="2912144" y="3011455"/>
                  <a:ext cx="1007712" cy="6501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TW" sz="1800" kern="100" smtClean="0">
                            <a:solidFill>
                              <a:srgbClr val="FA7D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altLang="zh-TW" sz="1800" i="1" kern="100">
                            <a:solidFill>
                              <a:srgbClr val="FA7D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zh-TW" altLang="zh-TW" sz="1800" i="1" kern="100">
                                <a:solidFill>
                                  <a:srgbClr val="FA7D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zh-TW" altLang="zh-TW" sz="1800" i="1" kern="100">
                                    <a:solidFill>
                                      <a:srgbClr val="FA7D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1800" i="1" kern="100">
                                    <a:solidFill>
                                      <a:srgbClr val="FA7D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sz="1800" i="1" kern="100">
                                    <a:solidFill>
                                      <a:srgbClr val="FA7D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altLang="zh-TW" sz="1800" i="1" kern="100">
                                    <a:solidFill>
                                      <a:srgbClr val="FA7D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TW" sz="1800" i="1" kern="100">
                                <a:solidFill>
                                  <a:srgbClr val="FA7D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TW" sz="1800" i="1" kern="100">
                                <a:solidFill>
                                  <a:srgbClr val="FA7D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den>
                        </m:f>
                      </m:oMath>
                    </m:oMathPara>
                  </a14:m>
                  <a:endParaRPr lang="zh-TW" altLang="zh-TW" sz="1800" kern="100" dirty="0">
                    <a:solidFill>
                      <a:srgbClr val="FA7D00"/>
                    </a:solidFill>
                    <a:effectLst/>
                    <a:latin typeface="HanziPen SC" panose="03000300000000000000" pitchFamily="66" charset="-122"/>
                    <a:ea typeface="HanziPen SC" panose="03000300000000000000" pitchFamily="66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3FC4E7C9-0443-2440-9C01-FF13D47D72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2144" y="3011455"/>
                  <a:ext cx="1007712" cy="650114"/>
                </a:xfrm>
                <a:prstGeom prst="rect">
                  <a:avLst/>
                </a:prstGeom>
                <a:blipFill>
                  <a:blip r:embed="rId9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9" name="群組 38">
              <a:extLst>
                <a:ext uri="{FF2B5EF4-FFF2-40B4-BE49-F238E27FC236}">
                  <a16:creationId xmlns:a16="http://schemas.microsoft.com/office/drawing/2014/main" id="{C962B14D-827D-F2D5-7314-EFEE39934A8E}"/>
                </a:ext>
              </a:extLst>
            </p:cNvPr>
            <p:cNvGrpSpPr/>
            <p:nvPr/>
          </p:nvGrpSpPr>
          <p:grpSpPr>
            <a:xfrm>
              <a:off x="5400890" y="2496561"/>
              <a:ext cx="446400" cy="613080"/>
              <a:chOff x="5400890" y="2496561"/>
              <a:chExt cx="446400" cy="61308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0">
                <p14:nvContentPartPr>
                  <p14:cNvPr id="37" name="筆跡 36">
                    <a:extLst>
                      <a:ext uri="{FF2B5EF4-FFF2-40B4-BE49-F238E27FC236}">
                        <a16:creationId xmlns:a16="http://schemas.microsoft.com/office/drawing/2014/main" id="{2ABB7552-00D6-9490-31EA-0660E2F6F3D7}"/>
                      </a:ext>
                    </a:extLst>
                  </p14:cNvPr>
                  <p14:cNvContentPartPr/>
                  <p14:nvPr/>
                </p14:nvContentPartPr>
                <p14:xfrm>
                  <a:off x="5400890" y="2496561"/>
                  <a:ext cx="330480" cy="613080"/>
                </p14:xfrm>
              </p:contentPart>
            </mc:Choice>
            <mc:Fallback xmlns="">
              <p:pic>
                <p:nvPicPr>
                  <p:cNvPr id="37" name="筆跡 36">
                    <a:extLst>
                      <a:ext uri="{FF2B5EF4-FFF2-40B4-BE49-F238E27FC236}">
                        <a16:creationId xmlns:a16="http://schemas.microsoft.com/office/drawing/2014/main" id="{2ABB7552-00D6-9490-31EA-0660E2F6F3D7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364890" y="2280561"/>
                    <a:ext cx="402120" cy="10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2">
                <p14:nvContentPartPr>
                  <p14:cNvPr id="38" name="筆跡 37">
                    <a:extLst>
                      <a:ext uri="{FF2B5EF4-FFF2-40B4-BE49-F238E27FC236}">
                        <a16:creationId xmlns:a16="http://schemas.microsoft.com/office/drawing/2014/main" id="{E9BA05C4-DACE-B7B5-EFD7-1ED4A22A7D3A}"/>
                      </a:ext>
                    </a:extLst>
                  </p14:cNvPr>
                  <p14:cNvContentPartPr/>
                  <p14:nvPr/>
                </p14:nvContentPartPr>
                <p14:xfrm>
                  <a:off x="5610770" y="2804721"/>
                  <a:ext cx="236520" cy="296280"/>
                </p14:xfrm>
              </p:contentPart>
            </mc:Choice>
            <mc:Fallback xmlns="">
              <p:pic>
                <p:nvPicPr>
                  <p:cNvPr id="38" name="筆跡 37">
                    <a:extLst>
                      <a:ext uri="{FF2B5EF4-FFF2-40B4-BE49-F238E27FC236}">
                        <a16:creationId xmlns:a16="http://schemas.microsoft.com/office/drawing/2014/main" id="{E9BA05C4-DACE-B7B5-EFD7-1ED4A22A7D3A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575130" y="2588721"/>
                    <a:ext cx="308160" cy="727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A61858EB-EAB0-650B-C1B6-9A72CBA488C2}"/>
                    </a:ext>
                  </a:extLst>
                </p:cNvPr>
                <p:cNvSpPr txBox="1"/>
                <p:nvPr/>
              </p:nvSpPr>
              <p:spPr>
                <a:xfrm>
                  <a:off x="3948629" y="3240910"/>
                  <a:ext cx="4150495" cy="5745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04800">
                    <a:lnSpc>
                      <a:spcPct val="75000"/>
                    </a:lnSpc>
                  </a:pPr>
                  <a:r>
                    <a:rPr lang="en-US" altLang="zh-TW" sz="2000" kern="100" dirty="0">
                      <a:solidFill>
                        <a:srgbClr val="FA7D00"/>
                      </a:solidFill>
                      <a:effectLst/>
                      <a:latin typeface="HanziPen SC" panose="03000300000000000000" pitchFamily="66" charset="-122"/>
                      <a:ea typeface="HanziPen SC" panose="03000300000000000000" pitchFamily="66" charset="-122"/>
                      <a:cs typeface="Times New Roman" panose="02020603050405020304" pitchFamily="18" charset="0"/>
                    </a:rPr>
                    <a:t>Interaction rate for active neutrino</a:t>
                  </a:r>
                </a:p>
                <a:p>
                  <a:pPr marL="304800">
                    <a:lnSpc>
                      <a:spcPct val="7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TW" sz="2000" kern="100">
                            <a:solidFill>
                              <a:srgbClr val="FA7D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Γ</m:t>
                        </m:r>
                        <m:r>
                          <a:rPr lang="en-US" altLang="zh-TW" sz="2000" i="1" kern="100">
                            <a:solidFill>
                              <a:srgbClr val="FA7D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zh-TW" altLang="zh-TW" sz="2000" i="1" kern="100">
                                <a:solidFill>
                                  <a:srgbClr val="FA7D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000" kern="100">
                                <a:solidFill>
                                  <a:srgbClr val="FA7D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Times New Roman" panose="020206030504050203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TW" sz="2000" i="1" kern="100">
                                <a:solidFill>
                                  <a:srgbClr val="FA7D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zh-TW" sz="2000" i="1" kern="100">
                            <a:solidFill>
                              <a:srgbClr val="FA7D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TW" altLang="zh-TW" sz="2000" i="1" kern="100">
                                <a:solidFill>
                                  <a:srgbClr val="FA7D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000" kern="100">
                                <a:solidFill>
                                  <a:srgbClr val="FA7D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Times New Roman" panose="020206030504050203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TW" sz="2000" i="1" kern="100">
                                <a:solidFill>
                                  <a:srgbClr val="FA7D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Times New Roman" panose="02020603050405020304" pitchFamily="18" charset="0"/>
                              </a:rPr>
                              <m:t>𝑤𝑒𝑎𝑘</m:t>
                            </m:r>
                          </m:sub>
                        </m:sSub>
                      </m:oMath>
                    </m:oMathPara>
                  </a14:m>
                  <a:endParaRPr lang="zh-TW" altLang="zh-TW" sz="2000" kern="100" dirty="0">
                    <a:solidFill>
                      <a:srgbClr val="FA7D00"/>
                    </a:solidFill>
                    <a:effectLst/>
                    <a:latin typeface="HanziPen SC" panose="03000300000000000000" pitchFamily="66" charset="-122"/>
                    <a:ea typeface="HanziPen SC" panose="03000300000000000000" pitchFamily="66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A61858EB-EAB0-650B-C1B6-9A72CBA488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629" y="3240910"/>
                  <a:ext cx="4150495" cy="574516"/>
                </a:xfrm>
                <a:prstGeom prst="rect">
                  <a:avLst/>
                </a:prstGeom>
                <a:blipFill>
                  <a:blip r:embed="rId14"/>
                  <a:stretch>
                    <a:fillRect t="-17391" r="-612" b="-869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7" name="圖片 46">
            <a:extLst>
              <a:ext uri="{FF2B5EF4-FFF2-40B4-BE49-F238E27FC236}">
                <a16:creationId xmlns:a16="http://schemas.microsoft.com/office/drawing/2014/main" id="{9AA230F3-657D-56BF-D8BD-4BC8D1770D1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16199" y="3636513"/>
            <a:ext cx="6643013" cy="1272840"/>
          </a:xfrm>
          <a:prstGeom prst="rect">
            <a:avLst/>
          </a:prstGeom>
        </p:spPr>
      </p:pic>
      <p:pic>
        <p:nvPicPr>
          <p:cNvPr id="48" name="圖片 47">
            <a:extLst>
              <a:ext uri="{FF2B5EF4-FFF2-40B4-BE49-F238E27FC236}">
                <a16:creationId xmlns:a16="http://schemas.microsoft.com/office/drawing/2014/main" id="{BCE3A95C-85A3-C70B-299A-477ACE3F3F5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89446" y="4756256"/>
            <a:ext cx="5946493" cy="90543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853E1A12-FE79-F9B2-478B-B1E4A3898800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4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BA0064A-DB6C-5F59-099A-3460C389E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TW" dirty="0"/>
              <a:t>Introduction</a:t>
            </a:r>
          </a:p>
          <a:p>
            <a:pPr>
              <a:lnSpc>
                <a:spcPct val="150000"/>
              </a:lnSpc>
            </a:pPr>
            <a:r>
              <a:rPr kumimoji="1" lang="en-US" altLang="zh-TW" dirty="0"/>
              <a:t>Supernova Environment</a:t>
            </a:r>
          </a:p>
          <a:p>
            <a:pPr>
              <a:lnSpc>
                <a:spcPct val="150000"/>
              </a:lnSpc>
            </a:pPr>
            <a:r>
              <a:rPr kumimoji="1" lang="en-US" altLang="zh-TW" dirty="0"/>
              <a:t>Result</a:t>
            </a:r>
          </a:p>
          <a:p>
            <a:pPr>
              <a:lnSpc>
                <a:spcPct val="150000"/>
              </a:lnSpc>
            </a:pPr>
            <a:r>
              <a:rPr kumimoji="1" lang="en-US" altLang="zh-TW" dirty="0"/>
              <a:t>Conclusion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0414A446-A7D1-BC5C-187A-60EE9663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Outline</a:t>
            </a:r>
            <a:endParaRPr kumimoji="1"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EB4584-A0DC-4764-ADD2-903F0CBB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0</a:t>
            </a:r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7EA078B-3AE0-6DA9-3D0F-D1068F9CA0F9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15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DC07A74-79C9-F128-81DF-56884AB99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TW" dirty="0"/>
              <a:t>Mixing angle needs to be modified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A7BA496-D7F9-2174-20BD-7329C8C0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5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DC1B4365-5D8A-31F7-02FA-75DD047A7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Supernova Environment</a:t>
            </a:r>
            <a:endParaRPr kumimoji="1" lang="zh-TW" altLang="en-US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41" name="筆跡 40">
                <a:extLst>
                  <a:ext uri="{FF2B5EF4-FFF2-40B4-BE49-F238E27FC236}">
                    <a16:creationId xmlns:a16="http://schemas.microsoft.com/office/drawing/2014/main" id="{531914CA-930C-BFB9-556C-3D137E9FA1C0}"/>
                  </a:ext>
                </a:extLst>
              </p14:cNvPr>
              <p14:cNvContentPartPr/>
              <p14:nvPr/>
            </p14:nvContentPartPr>
            <p14:xfrm>
              <a:off x="8171450" y="4051401"/>
              <a:ext cx="360" cy="360"/>
            </p14:xfrm>
          </p:contentPart>
        </mc:Choice>
        <mc:Fallback xmlns="">
          <p:pic>
            <p:nvPicPr>
              <p:cNvPr id="41" name="筆跡 40">
                <a:extLst>
                  <a:ext uri="{FF2B5EF4-FFF2-40B4-BE49-F238E27FC236}">
                    <a16:creationId xmlns:a16="http://schemas.microsoft.com/office/drawing/2014/main" id="{531914CA-930C-BFB9-556C-3D137E9FA1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35450" y="3835401"/>
                <a:ext cx="72000" cy="4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群組 45">
            <a:extLst>
              <a:ext uri="{FF2B5EF4-FFF2-40B4-BE49-F238E27FC236}">
                <a16:creationId xmlns:a16="http://schemas.microsoft.com/office/drawing/2014/main" id="{EC51EF6C-FF32-ED2E-BB07-551ADCD989EE}"/>
              </a:ext>
            </a:extLst>
          </p:cNvPr>
          <p:cNvGrpSpPr/>
          <p:nvPr/>
        </p:nvGrpSpPr>
        <p:grpSpPr>
          <a:xfrm>
            <a:off x="1884107" y="1544673"/>
            <a:ext cx="8435808" cy="2045621"/>
            <a:chOff x="2211233" y="1769805"/>
            <a:chExt cx="8435808" cy="2045621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49BE7601-9856-A91C-D7A9-77AF54601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1233" y="1769805"/>
              <a:ext cx="7000081" cy="855407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48A1D5BF-7929-29E0-3EEB-B99A8539E45A}"/>
                </a:ext>
              </a:extLst>
            </p:cNvPr>
            <p:cNvGrpSpPr/>
            <p:nvPr/>
          </p:nvGrpSpPr>
          <p:grpSpPr>
            <a:xfrm>
              <a:off x="3502970" y="2466321"/>
              <a:ext cx="757440" cy="509040"/>
              <a:chOff x="3502970" y="2466321"/>
              <a:chExt cx="757440" cy="50904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5">
                <p14:nvContentPartPr>
                  <p14:cNvPr id="33" name="筆跡 32">
                    <a:extLst>
                      <a:ext uri="{FF2B5EF4-FFF2-40B4-BE49-F238E27FC236}">
                        <a16:creationId xmlns:a16="http://schemas.microsoft.com/office/drawing/2014/main" id="{84DD6273-6978-4036-6738-A3796B33A049}"/>
                      </a:ext>
                    </a:extLst>
                  </p14:cNvPr>
                  <p14:cNvContentPartPr/>
                  <p14:nvPr/>
                </p14:nvContentPartPr>
                <p14:xfrm>
                  <a:off x="3502970" y="2466321"/>
                  <a:ext cx="757440" cy="509040"/>
                </p14:xfrm>
              </p:contentPart>
            </mc:Choice>
            <mc:Fallback xmlns="">
              <p:pic>
                <p:nvPicPr>
                  <p:cNvPr id="33" name="筆跡 32">
                    <a:extLst>
                      <a:ext uri="{FF2B5EF4-FFF2-40B4-BE49-F238E27FC236}">
                        <a16:creationId xmlns:a16="http://schemas.microsoft.com/office/drawing/2014/main" id="{84DD6273-6978-4036-6738-A3796B33A049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466970" y="2250321"/>
                    <a:ext cx="829080" cy="94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7">
                <p14:nvContentPartPr>
                  <p14:cNvPr id="34" name="筆跡 33">
                    <a:extLst>
                      <a:ext uri="{FF2B5EF4-FFF2-40B4-BE49-F238E27FC236}">
                        <a16:creationId xmlns:a16="http://schemas.microsoft.com/office/drawing/2014/main" id="{DC2EFF90-878F-25E1-4D79-6B18D329CC87}"/>
                      </a:ext>
                    </a:extLst>
                  </p14:cNvPr>
                  <p14:cNvContentPartPr/>
                  <p14:nvPr/>
                </p14:nvContentPartPr>
                <p14:xfrm>
                  <a:off x="3627170" y="2890761"/>
                  <a:ext cx="400320" cy="77400"/>
                </p14:xfrm>
              </p:contentPart>
            </mc:Choice>
            <mc:Fallback xmlns="">
              <p:pic>
                <p:nvPicPr>
                  <p:cNvPr id="34" name="筆跡 33">
                    <a:extLst>
                      <a:ext uri="{FF2B5EF4-FFF2-40B4-BE49-F238E27FC236}">
                        <a16:creationId xmlns:a16="http://schemas.microsoft.com/office/drawing/2014/main" id="{DC2EFF90-878F-25E1-4D79-6B18D329CC87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591530" y="2675121"/>
                    <a:ext cx="471960" cy="5090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3FC4E7C9-0443-2440-9C01-FF13D47D7290}"/>
                    </a:ext>
                  </a:extLst>
                </p:cNvPr>
                <p:cNvSpPr txBox="1"/>
                <p:nvPr/>
              </p:nvSpPr>
              <p:spPr>
                <a:xfrm>
                  <a:off x="2912144" y="3011455"/>
                  <a:ext cx="1007712" cy="6501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TW" sz="1800" kern="100" smtClean="0">
                            <a:solidFill>
                              <a:srgbClr val="FA7D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altLang="zh-TW" sz="1800" i="1" kern="100">
                            <a:solidFill>
                              <a:srgbClr val="FA7D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zh-TW" altLang="zh-TW" sz="1800" i="1" kern="100">
                                <a:solidFill>
                                  <a:srgbClr val="FA7D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zh-TW" altLang="zh-TW" sz="1800" i="1" kern="100">
                                    <a:solidFill>
                                      <a:srgbClr val="FA7D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1800" i="1" kern="100">
                                    <a:solidFill>
                                      <a:srgbClr val="FA7D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sz="1800" i="1" kern="100">
                                    <a:solidFill>
                                      <a:srgbClr val="FA7D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  <m:sup>
                                <m:r>
                                  <a:rPr lang="en-US" altLang="zh-TW" sz="1800" i="1" kern="100">
                                    <a:solidFill>
                                      <a:srgbClr val="FA7D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TW" sz="1800" i="1" kern="100">
                                <a:solidFill>
                                  <a:srgbClr val="FA7D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TW" sz="1800" i="1" kern="100">
                                <a:solidFill>
                                  <a:srgbClr val="FA7D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den>
                        </m:f>
                      </m:oMath>
                    </m:oMathPara>
                  </a14:m>
                  <a:endParaRPr lang="zh-TW" altLang="zh-TW" sz="1800" kern="100" dirty="0">
                    <a:solidFill>
                      <a:srgbClr val="FA7D00"/>
                    </a:solidFill>
                    <a:effectLst/>
                    <a:latin typeface="HanziPen SC" panose="03000300000000000000" pitchFamily="66" charset="-122"/>
                    <a:ea typeface="HanziPen SC" panose="03000300000000000000" pitchFamily="66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3FC4E7C9-0443-2440-9C01-FF13D47D72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2144" y="3011455"/>
                  <a:ext cx="1007712" cy="650114"/>
                </a:xfrm>
                <a:prstGeom prst="rect">
                  <a:avLst/>
                </a:prstGeom>
                <a:blipFill>
                  <a:blip r:embed="rId9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9" name="群組 38">
              <a:extLst>
                <a:ext uri="{FF2B5EF4-FFF2-40B4-BE49-F238E27FC236}">
                  <a16:creationId xmlns:a16="http://schemas.microsoft.com/office/drawing/2014/main" id="{C962B14D-827D-F2D5-7314-EFEE39934A8E}"/>
                </a:ext>
              </a:extLst>
            </p:cNvPr>
            <p:cNvGrpSpPr/>
            <p:nvPr/>
          </p:nvGrpSpPr>
          <p:grpSpPr>
            <a:xfrm>
              <a:off x="5400890" y="2496561"/>
              <a:ext cx="446400" cy="613080"/>
              <a:chOff x="5400890" y="2496561"/>
              <a:chExt cx="446400" cy="61308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0">
                <p14:nvContentPartPr>
                  <p14:cNvPr id="37" name="筆跡 36">
                    <a:extLst>
                      <a:ext uri="{FF2B5EF4-FFF2-40B4-BE49-F238E27FC236}">
                        <a16:creationId xmlns:a16="http://schemas.microsoft.com/office/drawing/2014/main" id="{2ABB7552-00D6-9490-31EA-0660E2F6F3D7}"/>
                      </a:ext>
                    </a:extLst>
                  </p14:cNvPr>
                  <p14:cNvContentPartPr/>
                  <p14:nvPr/>
                </p14:nvContentPartPr>
                <p14:xfrm>
                  <a:off x="5400890" y="2496561"/>
                  <a:ext cx="330480" cy="613080"/>
                </p14:xfrm>
              </p:contentPart>
            </mc:Choice>
            <mc:Fallback xmlns="">
              <p:pic>
                <p:nvPicPr>
                  <p:cNvPr id="37" name="筆跡 36">
                    <a:extLst>
                      <a:ext uri="{FF2B5EF4-FFF2-40B4-BE49-F238E27FC236}">
                        <a16:creationId xmlns:a16="http://schemas.microsoft.com/office/drawing/2014/main" id="{2ABB7552-00D6-9490-31EA-0660E2F6F3D7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364890" y="2280561"/>
                    <a:ext cx="402120" cy="10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2">
                <p14:nvContentPartPr>
                  <p14:cNvPr id="38" name="筆跡 37">
                    <a:extLst>
                      <a:ext uri="{FF2B5EF4-FFF2-40B4-BE49-F238E27FC236}">
                        <a16:creationId xmlns:a16="http://schemas.microsoft.com/office/drawing/2014/main" id="{E9BA05C4-DACE-B7B5-EFD7-1ED4A22A7D3A}"/>
                      </a:ext>
                    </a:extLst>
                  </p14:cNvPr>
                  <p14:cNvContentPartPr/>
                  <p14:nvPr/>
                </p14:nvContentPartPr>
                <p14:xfrm>
                  <a:off x="5610770" y="2804721"/>
                  <a:ext cx="236520" cy="296280"/>
                </p14:xfrm>
              </p:contentPart>
            </mc:Choice>
            <mc:Fallback xmlns="">
              <p:pic>
                <p:nvPicPr>
                  <p:cNvPr id="38" name="筆跡 37">
                    <a:extLst>
                      <a:ext uri="{FF2B5EF4-FFF2-40B4-BE49-F238E27FC236}">
                        <a16:creationId xmlns:a16="http://schemas.microsoft.com/office/drawing/2014/main" id="{E9BA05C4-DACE-B7B5-EFD7-1ED4A22A7D3A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575130" y="2588721"/>
                    <a:ext cx="308160" cy="727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A61858EB-EAB0-650B-C1B6-9A72CBA488C2}"/>
                    </a:ext>
                  </a:extLst>
                </p:cNvPr>
                <p:cNvSpPr txBox="1"/>
                <p:nvPr/>
              </p:nvSpPr>
              <p:spPr>
                <a:xfrm>
                  <a:off x="3948629" y="3240910"/>
                  <a:ext cx="4150495" cy="5745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04800">
                    <a:lnSpc>
                      <a:spcPct val="75000"/>
                    </a:lnSpc>
                  </a:pPr>
                  <a:r>
                    <a:rPr lang="en-US" altLang="zh-TW" sz="2000" kern="100" dirty="0">
                      <a:solidFill>
                        <a:srgbClr val="FA7D00"/>
                      </a:solidFill>
                      <a:effectLst/>
                      <a:latin typeface="HanziPen SC" panose="03000300000000000000" pitchFamily="66" charset="-122"/>
                      <a:ea typeface="HanziPen SC" panose="03000300000000000000" pitchFamily="66" charset="-122"/>
                      <a:cs typeface="Times New Roman" panose="02020603050405020304" pitchFamily="18" charset="0"/>
                    </a:rPr>
                    <a:t>Interaction rate for active neutrino</a:t>
                  </a:r>
                </a:p>
                <a:p>
                  <a:pPr marL="304800">
                    <a:lnSpc>
                      <a:spcPct val="7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TW" sz="2000" kern="100">
                            <a:solidFill>
                              <a:srgbClr val="FA7D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Γ</m:t>
                        </m:r>
                        <m:r>
                          <a:rPr lang="en-US" altLang="zh-TW" sz="2000" i="1" kern="100">
                            <a:solidFill>
                              <a:srgbClr val="FA7D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zh-TW" altLang="zh-TW" sz="2000" i="1" kern="100">
                                <a:solidFill>
                                  <a:srgbClr val="FA7D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000" kern="100">
                                <a:solidFill>
                                  <a:srgbClr val="FA7D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Times New Roman" panose="020206030504050203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TW" sz="2000" i="1" kern="100">
                                <a:solidFill>
                                  <a:srgbClr val="FA7D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zh-TW" sz="2000" i="1" kern="100">
                            <a:solidFill>
                              <a:srgbClr val="FA7D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TW" altLang="zh-TW" sz="2000" i="1" kern="100">
                                <a:solidFill>
                                  <a:srgbClr val="FA7D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000" kern="100">
                                <a:solidFill>
                                  <a:srgbClr val="FA7D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Times New Roman" panose="020206030504050203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TW" sz="2000" i="1" kern="100">
                                <a:solidFill>
                                  <a:srgbClr val="FA7D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Times New Roman" panose="02020603050405020304" pitchFamily="18" charset="0"/>
                              </a:rPr>
                              <m:t>𝑤𝑒𝑎𝑘</m:t>
                            </m:r>
                          </m:sub>
                        </m:sSub>
                      </m:oMath>
                    </m:oMathPara>
                  </a14:m>
                  <a:endParaRPr lang="zh-TW" altLang="zh-TW" sz="2000" kern="100" dirty="0">
                    <a:solidFill>
                      <a:srgbClr val="FA7D00"/>
                    </a:solidFill>
                    <a:effectLst/>
                    <a:latin typeface="HanziPen SC" panose="03000300000000000000" pitchFamily="66" charset="-122"/>
                    <a:ea typeface="HanziPen SC" panose="03000300000000000000" pitchFamily="66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A61858EB-EAB0-650B-C1B6-9A72CBA488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629" y="3240910"/>
                  <a:ext cx="4150495" cy="574516"/>
                </a:xfrm>
                <a:prstGeom prst="rect">
                  <a:avLst/>
                </a:prstGeom>
                <a:blipFill>
                  <a:blip r:embed="rId14"/>
                  <a:stretch>
                    <a:fillRect t="-17391" r="-612" b="-869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群組 43">
              <a:extLst>
                <a:ext uri="{FF2B5EF4-FFF2-40B4-BE49-F238E27FC236}">
                  <a16:creationId xmlns:a16="http://schemas.microsoft.com/office/drawing/2014/main" id="{A3F78DB9-E3B6-BA62-046F-2ED4D9C4DEA3}"/>
                </a:ext>
              </a:extLst>
            </p:cNvPr>
            <p:cNvGrpSpPr/>
            <p:nvPr/>
          </p:nvGrpSpPr>
          <p:grpSpPr>
            <a:xfrm>
              <a:off x="8272610" y="2557041"/>
              <a:ext cx="1232640" cy="335520"/>
              <a:chOff x="8272610" y="2557041"/>
              <a:chExt cx="1232640" cy="33552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5">
                <p14:nvContentPartPr>
                  <p14:cNvPr id="42" name="筆跡 41">
                    <a:extLst>
                      <a:ext uri="{FF2B5EF4-FFF2-40B4-BE49-F238E27FC236}">
                        <a16:creationId xmlns:a16="http://schemas.microsoft.com/office/drawing/2014/main" id="{9D2B3AEB-333C-30B1-DEF6-6A640588133D}"/>
                      </a:ext>
                    </a:extLst>
                  </p14:cNvPr>
                  <p14:cNvContentPartPr/>
                  <p14:nvPr/>
                </p14:nvContentPartPr>
                <p14:xfrm>
                  <a:off x="8272610" y="2557041"/>
                  <a:ext cx="1232640" cy="335520"/>
                </p14:xfrm>
              </p:contentPart>
            </mc:Choice>
            <mc:Fallback xmlns="">
              <p:pic>
                <p:nvPicPr>
                  <p:cNvPr id="42" name="筆跡 41">
                    <a:extLst>
                      <a:ext uri="{FF2B5EF4-FFF2-40B4-BE49-F238E27FC236}">
                        <a16:creationId xmlns:a16="http://schemas.microsoft.com/office/drawing/2014/main" id="{9D2B3AEB-333C-30B1-DEF6-6A640588133D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8236970" y="2341041"/>
                    <a:ext cx="1304280" cy="76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7">
                <p14:nvContentPartPr>
                  <p14:cNvPr id="43" name="筆跡 42">
                    <a:extLst>
                      <a:ext uri="{FF2B5EF4-FFF2-40B4-BE49-F238E27FC236}">
                        <a16:creationId xmlns:a16="http://schemas.microsoft.com/office/drawing/2014/main" id="{64C1D7CD-F072-92F2-E09E-15AB753FE4CE}"/>
                      </a:ext>
                    </a:extLst>
                  </p14:cNvPr>
                  <p14:cNvContentPartPr/>
                  <p14:nvPr/>
                </p14:nvContentPartPr>
                <p14:xfrm>
                  <a:off x="9362690" y="2631561"/>
                  <a:ext cx="133200" cy="250560"/>
                </p14:xfrm>
              </p:contentPart>
            </mc:Choice>
            <mc:Fallback xmlns="">
              <p:pic>
                <p:nvPicPr>
                  <p:cNvPr id="43" name="筆跡 42">
                    <a:extLst>
                      <a:ext uri="{FF2B5EF4-FFF2-40B4-BE49-F238E27FC236}">
                        <a16:creationId xmlns:a16="http://schemas.microsoft.com/office/drawing/2014/main" id="{64C1D7CD-F072-92F2-E09E-15AB753FE4CE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9327050" y="2415921"/>
                    <a:ext cx="204840" cy="6822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C9616540-2B11-1D57-5407-0E621460DADE}"/>
                    </a:ext>
                  </a:extLst>
                </p:cNvPr>
                <p:cNvSpPr txBox="1"/>
                <p:nvPr/>
              </p:nvSpPr>
              <p:spPr>
                <a:xfrm>
                  <a:off x="8652842" y="3011455"/>
                  <a:ext cx="1994199" cy="7352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TW" sz="2000" kern="100" dirty="0">
                      <a:solidFill>
                        <a:srgbClr val="FA7D00"/>
                      </a:solidFill>
                      <a:effectLst/>
                      <a:latin typeface="HanziPen SC" panose="03000300000000000000" pitchFamily="66" charset="-122"/>
                      <a:ea typeface="HanziPen SC" panose="03000300000000000000" pitchFamily="66" charset="-122"/>
                      <a:cs typeface="Times New Roman" panose="02020603050405020304" pitchFamily="18" charset="0"/>
                    </a:rPr>
                    <a:t>Matter Potential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i="1" kern="100" smtClean="0">
                            <a:solidFill>
                              <a:srgbClr val="FA7D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altLang="zh-TW" sz="2000" i="1" kern="100" smtClean="0">
                            <a:solidFill>
                              <a:srgbClr val="FA7D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zh-TW" altLang="zh-TW" sz="2000" i="1" kern="100">
                                <a:solidFill>
                                  <a:srgbClr val="FA7D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 kern="100">
                                <a:solidFill>
                                  <a:srgbClr val="FA7D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000" i="1" kern="100">
                                <a:solidFill>
                                  <a:srgbClr val="FA7D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altLang="zh-TW" sz="2000" i="1" kern="100">
                            <a:solidFill>
                              <a:srgbClr val="FA7D00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TW" altLang="zh-TW" sz="2000" i="1" kern="100">
                                <a:solidFill>
                                  <a:srgbClr val="FA7D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 kern="100">
                                <a:solidFill>
                                  <a:srgbClr val="FA7D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000" i="1" kern="100">
                                <a:solidFill>
                                  <a:srgbClr val="FA7D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Times New Roman" panose="02020603050405020304" pitchFamily="18" charset="0"/>
                              </a:rPr>
                              <m:t>𝑤𝑒𝑎𝑘</m:t>
                            </m:r>
                          </m:sub>
                        </m:sSub>
                      </m:oMath>
                    </m:oMathPara>
                  </a14:m>
                  <a:endParaRPr lang="zh-TW" altLang="zh-TW" sz="2000" kern="100" dirty="0">
                    <a:solidFill>
                      <a:srgbClr val="FA7D00"/>
                    </a:solidFill>
                    <a:effectLst/>
                    <a:latin typeface="HanziPen SC" panose="03000300000000000000" pitchFamily="66" charset="-122"/>
                    <a:ea typeface="HanziPen SC" panose="03000300000000000000" pitchFamily="66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C9616540-2B11-1D57-5407-0E621460DA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2842" y="3011455"/>
                  <a:ext cx="1994199" cy="735201"/>
                </a:xfrm>
                <a:prstGeom prst="rect">
                  <a:avLst/>
                </a:prstGeom>
                <a:blipFill>
                  <a:blip r:embed="rId19"/>
                  <a:stretch>
                    <a:fillRect t="-5085" r="-633" b="-169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E7AD3B11-24F3-BD9A-EF9C-3E4FF9F8719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32797" y="3724046"/>
            <a:ext cx="6205534" cy="60640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A5D6A7C-BBAC-5DB5-8596-EEAB7675FE7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883637" y="4305294"/>
            <a:ext cx="5823494" cy="215522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CB211972-FC18-A321-4C9F-CE1B954D251F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6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EAF38B4-378F-C968-B648-AD3D41F65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TW" dirty="0"/>
              <a:t>Recall our constraint</a:t>
            </a:r>
          </a:p>
          <a:p>
            <a:pPr marL="0" indent="0">
              <a:buNone/>
            </a:pPr>
            <a:endParaRPr kumimoji="1"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E9FE35-20C7-B14B-F519-74459EEEC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6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8E20CEE4-E8BE-05EF-015B-699342EC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Supernova Environment</a:t>
            </a:r>
            <a:endParaRPr kumimoji="1" lang="zh-TW" altLang="en-US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F6400653-3506-4BBB-CD76-65A2D6F65688}"/>
              </a:ext>
            </a:extLst>
          </p:cNvPr>
          <p:cNvGrpSpPr>
            <a:grpSpLocks noChangeAspect="1"/>
          </p:cNvGrpSpPr>
          <p:nvPr/>
        </p:nvGrpSpPr>
        <p:grpSpPr>
          <a:xfrm>
            <a:off x="328061" y="1429336"/>
            <a:ext cx="11460816" cy="639096"/>
            <a:chOff x="328061" y="2119261"/>
            <a:chExt cx="10575915" cy="574777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16CE9973-62F6-C798-3573-A4F734202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906" r="35284"/>
            <a:stretch/>
          </p:blipFill>
          <p:spPr>
            <a:xfrm>
              <a:off x="6515102" y="2214084"/>
              <a:ext cx="4388874" cy="365322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FF9BA627-55D5-1EA6-8F76-044AB6ADE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5346"/>
            <a:stretch/>
          </p:blipFill>
          <p:spPr>
            <a:xfrm>
              <a:off x="328061" y="2119261"/>
              <a:ext cx="6781800" cy="574777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0" name="筆跡 9">
                <a:extLst>
                  <a:ext uri="{FF2B5EF4-FFF2-40B4-BE49-F238E27FC236}">
                    <a16:creationId xmlns:a16="http://schemas.microsoft.com/office/drawing/2014/main" id="{46824C3C-BEBD-BA27-0C3E-8E58C3E38F58}"/>
                  </a:ext>
                </a:extLst>
              </p14:cNvPr>
              <p14:cNvContentPartPr/>
              <p14:nvPr/>
            </p14:nvContentPartPr>
            <p14:xfrm>
              <a:off x="1628090" y="2490259"/>
              <a:ext cx="360" cy="360"/>
            </p14:xfrm>
          </p:contentPart>
        </mc:Choice>
        <mc:Fallback xmlns="">
          <p:pic>
            <p:nvPicPr>
              <p:cNvPr id="10" name="筆跡 9">
                <a:extLst>
                  <a:ext uri="{FF2B5EF4-FFF2-40B4-BE49-F238E27FC236}">
                    <a16:creationId xmlns:a16="http://schemas.microsoft.com/office/drawing/2014/main" id="{46824C3C-BEBD-BA27-0C3E-8E58C3E38F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2450" y="2274619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8" name="筆跡 17">
                <a:extLst>
                  <a:ext uri="{FF2B5EF4-FFF2-40B4-BE49-F238E27FC236}">
                    <a16:creationId xmlns:a16="http://schemas.microsoft.com/office/drawing/2014/main" id="{5C4444C8-6BCC-4E7E-9836-0FAE45A52CFB}"/>
                  </a:ext>
                </a:extLst>
              </p14:cNvPr>
              <p14:cNvContentPartPr/>
              <p14:nvPr/>
            </p14:nvContentPartPr>
            <p14:xfrm>
              <a:off x="8433890" y="4115659"/>
              <a:ext cx="7200" cy="7200"/>
            </p14:xfrm>
          </p:contentPart>
        </mc:Choice>
        <mc:Fallback xmlns="">
          <p:pic>
            <p:nvPicPr>
              <p:cNvPr id="18" name="筆跡 17">
                <a:extLst>
                  <a:ext uri="{FF2B5EF4-FFF2-40B4-BE49-F238E27FC236}">
                    <a16:creationId xmlns:a16="http://schemas.microsoft.com/office/drawing/2014/main" id="{5C4444C8-6BCC-4E7E-9836-0FAE45A52C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16250" y="4097659"/>
                <a:ext cx="428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9" name="筆跡 18">
                <a:extLst>
                  <a:ext uri="{FF2B5EF4-FFF2-40B4-BE49-F238E27FC236}">
                    <a16:creationId xmlns:a16="http://schemas.microsoft.com/office/drawing/2014/main" id="{A9AA08FB-AAC2-43D1-164C-32FA877F8100}"/>
                  </a:ext>
                </a:extLst>
              </p14:cNvPr>
              <p14:cNvContentPartPr/>
              <p14:nvPr/>
            </p14:nvContentPartPr>
            <p14:xfrm>
              <a:off x="5248970" y="2087419"/>
              <a:ext cx="7200" cy="5040"/>
            </p14:xfrm>
          </p:contentPart>
        </mc:Choice>
        <mc:Fallback xmlns="">
          <p:pic>
            <p:nvPicPr>
              <p:cNvPr id="19" name="筆跡 18">
                <a:extLst>
                  <a:ext uri="{FF2B5EF4-FFF2-40B4-BE49-F238E27FC236}">
                    <a16:creationId xmlns:a16="http://schemas.microsoft.com/office/drawing/2014/main" id="{A9AA08FB-AAC2-43D1-164C-32FA877F81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31330" y="2069779"/>
                <a:ext cx="428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21" name="筆跡 20">
                <a:extLst>
                  <a:ext uri="{FF2B5EF4-FFF2-40B4-BE49-F238E27FC236}">
                    <a16:creationId xmlns:a16="http://schemas.microsoft.com/office/drawing/2014/main" id="{C22AE064-0993-6FF4-7D66-659F21F37B24}"/>
                  </a:ext>
                </a:extLst>
              </p14:cNvPr>
              <p14:cNvContentPartPr/>
              <p14:nvPr/>
            </p14:nvContentPartPr>
            <p14:xfrm>
              <a:off x="9238490" y="4253179"/>
              <a:ext cx="7200" cy="32760"/>
            </p14:xfrm>
          </p:contentPart>
        </mc:Choice>
        <mc:Fallback xmlns="">
          <p:pic>
            <p:nvPicPr>
              <p:cNvPr id="21" name="筆跡 20">
                <a:extLst>
                  <a:ext uri="{FF2B5EF4-FFF2-40B4-BE49-F238E27FC236}">
                    <a16:creationId xmlns:a16="http://schemas.microsoft.com/office/drawing/2014/main" id="{C22AE064-0993-6FF4-7D66-659F21F37B2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20490" y="4235179"/>
                <a:ext cx="428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40" name="筆跡 39">
                <a:extLst>
                  <a:ext uri="{FF2B5EF4-FFF2-40B4-BE49-F238E27FC236}">
                    <a16:creationId xmlns:a16="http://schemas.microsoft.com/office/drawing/2014/main" id="{AFB9DA3C-4E36-3B77-51D9-1906D13F8D48}"/>
                  </a:ext>
                </a:extLst>
              </p14:cNvPr>
              <p14:cNvContentPartPr/>
              <p14:nvPr/>
            </p14:nvContentPartPr>
            <p14:xfrm>
              <a:off x="3071690" y="4001179"/>
              <a:ext cx="360" cy="360"/>
            </p14:xfrm>
          </p:contentPart>
        </mc:Choice>
        <mc:Fallback xmlns="">
          <p:pic>
            <p:nvPicPr>
              <p:cNvPr id="40" name="筆跡 39">
                <a:extLst>
                  <a:ext uri="{FF2B5EF4-FFF2-40B4-BE49-F238E27FC236}">
                    <a16:creationId xmlns:a16="http://schemas.microsoft.com/office/drawing/2014/main" id="{AFB9DA3C-4E36-3B77-51D9-1906D13F8D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35690" y="3785179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43" name="筆跡 42">
                <a:extLst>
                  <a:ext uri="{FF2B5EF4-FFF2-40B4-BE49-F238E27FC236}">
                    <a16:creationId xmlns:a16="http://schemas.microsoft.com/office/drawing/2014/main" id="{1591ABEE-1191-6246-2D49-91339BA0F1C2}"/>
                  </a:ext>
                </a:extLst>
              </p14:cNvPr>
              <p14:cNvContentPartPr/>
              <p14:nvPr/>
            </p14:nvContentPartPr>
            <p14:xfrm>
              <a:off x="2035610" y="3448219"/>
              <a:ext cx="360" cy="360"/>
            </p14:xfrm>
          </p:contentPart>
        </mc:Choice>
        <mc:Fallback xmlns="">
          <p:pic>
            <p:nvPicPr>
              <p:cNvPr id="43" name="筆跡 42">
                <a:extLst>
                  <a:ext uri="{FF2B5EF4-FFF2-40B4-BE49-F238E27FC236}">
                    <a16:creationId xmlns:a16="http://schemas.microsoft.com/office/drawing/2014/main" id="{1591ABEE-1191-6246-2D49-91339BA0F1C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99970" y="3232219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183C4706-ED81-7032-5D68-AAE4C90565D0}"/>
                  </a:ext>
                </a:extLst>
              </p14:cNvPr>
              <p14:cNvContentPartPr/>
              <p14:nvPr/>
            </p14:nvContentPartPr>
            <p14:xfrm>
              <a:off x="3053690" y="2454739"/>
              <a:ext cx="360" cy="36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183C4706-ED81-7032-5D68-AAE4C90565D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18050" y="2239099"/>
                <a:ext cx="72000" cy="432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751345F6-1250-4A93-5B6D-7FB8899C3476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80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EAF38B4-378F-C968-B648-AD3D41F65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TW" dirty="0"/>
              <a:t>Recall our constraint</a:t>
            </a:r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E9FE35-20C7-B14B-F519-74459EEEC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6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8E20CEE4-E8BE-05EF-015B-699342EC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Supernova Environment</a:t>
            </a:r>
            <a:endParaRPr kumimoji="1" lang="zh-TW" altLang="en-US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F6400653-3506-4BBB-CD76-65A2D6F65688}"/>
              </a:ext>
            </a:extLst>
          </p:cNvPr>
          <p:cNvGrpSpPr>
            <a:grpSpLocks noChangeAspect="1"/>
          </p:cNvGrpSpPr>
          <p:nvPr/>
        </p:nvGrpSpPr>
        <p:grpSpPr>
          <a:xfrm>
            <a:off x="328061" y="1429336"/>
            <a:ext cx="11460816" cy="639096"/>
            <a:chOff x="328061" y="2119261"/>
            <a:chExt cx="10575915" cy="574777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16CE9973-62F6-C798-3573-A4F734202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906" r="35284"/>
            <a:stretch/>
          </p:blipFill>
          <p:spPr>
            <a:xfrm>
              <a:off x="6515102" y="2214084"/>
              <a:ext cx="4388874" cy="365322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FF9BA627-55D5-1EA6-8F76-044AB6ADE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5346"/>
            <a:stretch/>
          </p:blipFill>
          <p:spPr>
            <a:xfrm>
              <a:off x="328061" y="2119261"/>
              <a:ext cx="6781800" cy="574777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0" name="筆跡 9">
                <a:extLst>
                  <a:ext uri="{FF2B5EF4-FFF2-40B4-BE49-F238E27FC236}">
                    <a16:creationId xmlns:a16="http://schemas.microsoft.com/office/drawing/2014/main" id="{46824C3C-BEBD-BA27-0C3E-8E58C3E38F58}"/>
                  </a:ext>
                </a:extLst>
              </p14:cNvPr>
              <p14:cNvContentPartPr/>
              <p14:nvPr/>
            </p14:nvContentPartPr>
            <p14:xfrm>
              <a:off x="1628090" y="2490259"/>
              <a:ext cx="360" cy="360"/>
            </p14:xfrm>
          </p:contentPart>
        </mc:Choice>
        <mc:Fallback xmlns="">
          <p:pic>
            <p:nvPicPr>
              <p:cNvPr id="10" name="筆跡 9">
                <a:extLst>
                  <a:ext uri="{FF2B5EF4-FFF2-40B4-BE49-F238E27FC236}">
                    <a16:creationId xmlns:a16="http://schemas.microsoft.com/office/drawing/2014/main" id="{46824C3C-BEBD-BA27-0C3E-8E58C3E38F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2450" y="2274619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8" name="筆跡 17">
                <a:extLst>
                  <a:ext uri="{FF2B5EF4-FFF2-40B4-BE49-F238E27FC236}">
                    <a16:creationId xmlns:a16="http://schemas.microsoft.com/office/drawing/2014/main" id="{5C4444C8-6BCC-4E7E-9836-0FAE45A52CFB}"/>
                  </a:ext>
                </a:extLst>
              </p14:cNvPr>
              <p14:cNvContentPartPr/>
              <p14:nvPr/>
            </p14:nvContentPartPr>
            <p14:xfrm>
              <a:off x="8433890" y="4115659"/>
              <a:ext cx="7200" cy="7200"/>
            </p14:xfrm>
          </p:contentPart>
        </mc:Choice>
        <mc:Fallback xmlns="">
          <p:pic>
            <p:nvPicPr>
              <p:cNvPr id="18" name="筆跡 17">
                <a:extLst>
                  <a:ext uri="{FF2B5EF4-FFF2-40B4-BE49-F238E27FC236}">
                    <a16:creationId xmlns:a16="http://schemas.microsoft.com/office/drawing/2014/main" id="{5C4444C8-6BCC-4E7E-9836-0FAE45A52C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16250" y="4097659"/>
                <a:ext cx="428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9" name="筆跡 18">
                <a:extLst>
                  <a:ext uri="{FF2B5EF4-FFF2-40B4-BE49-F238E27FC236}">
                    <a16:creationId xmlns:a16="http://schemas.microsoft.com/office/drawing/2014/main" id="{A9AA08FB-AAC2-43D1-164C-32FA877F8100}"/>
                  </a:ext>
                </a:extLst>
              </p14:cNvPr>
              <p14:cNvContentPartPr/>
              <p14:nvPr/>
            </p14:nvContentPartPr>
            <p14:xfrm>
              <a:off x="5248970" y="2087419"/>
              <a:ext cx="7200" cy="5040"/>
            </p14:xfrm>
          </p:contentPart>
        </mc:Choice>
        <mc:Fallback xmlns="">
          <p:pic>
            <p:nvPicPr>
              <p:cNvPr id="19" name="筆跡 18">
                <a:extLst>
                  <a:ext uri="{FF2B5EF4-FFF2-40B4-BE49-F238E27FC236}">
                    <a16:creationId xmlns:a16="http://schemas.microsoft.com/office/drawing/2014/main" id="{A9AA08FB-AAC2-43D1-164C-32FA877F81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31330" y="2069779"/>
                <a:ext cx="428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21" name="筆跡 20">
                <a:extLst>
                  <a:ext uri="{FF2B5EF4-FFF2-40B4-BE49-F238E27FC236}">
                    <a16:creationId xmlns:a16="http://schemas.microsoft.com/office/drawing/2014/main" id="{C22AE064-0993-6FF4-7D66-659F21F37B24}"/>
                  </a:ext>
                </a:extLst>
              </p14:cNvPr>
              <p14:cNvContentPartPr/>
              <p14:nvPr/>
            </p14:nvContentPartPr>
            <p14:xfrm>
              <a:off x="9238490" y="4253179"/>
              <a:ext cx="7200" cy="32760"/>
            </p14:xfrm>
          </p:contentPart>
        </mc:Choice>
        <mc:Fallback xmlns="">
          <p:pic>
            <p:nvPicPr>
              <p:cNvPr id="21" name="筆跡 20">
                <a:extLst>
                  <a:ext uri="{FF2B5EF4-FFF2-40B4-BE49-F238E27FC236}">
                    <a16:creationId xmlns:a16="http://schemas.microsoft.com/office/drawing/2014/main" id="{C22AE064-0993-6FF4-7D66-659F21F37B2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20490" y="4235179"/>
                <a:ext cx="428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40" name="筆跡 39">
                <a:extLst>
                  <a:ext uri="{FF2B5EF4-FFF2-40B4-BE49-F238E27FC236}">
                    <a16:creationId xmlns:a16="http://schemas.microsoft.com/office/drawing/2014/main" id="{AFB9DA3C-4E36-3B77-51D9-1906D13F8D48}"/>
                  </a:ext>
                </a:extLst>
              </p14:cNvPr>
              <p14:cNvContentPartPr/>
              <p14:nvPr/>
            </p14:nvContentPartPr>
            <p14:xfrm>
              <a:off x="3071690" y="4001179"/>
              <a:ext cx="360" cy="360"/>
            </p14:xfrm>
          </p:contentPart>
        </mc:Choice>
        <mc:Fallback xmlns="">
          <p:pic>
            <p:nvPicPr>
              <p:cNvPr id="40" name="筆跡 39">
                <a:extLst>
                  <a:ext uri="{FF2B5EF4-FFF2-40B4-BE49-F238E27FC236}">
                    <a16:creationId xmlns:a16="http://schemas.microsoft.com/office/drawing/2014/main" id="{AFB9DA3C-4E36-3B77-51D9-1906D13F8D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35690" y="3785179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43" name="筆跡 42">
                <a:extLst>
                  <a:ext uri="{FF2B5EF4-FFF2-40B4-BE49-F238E27FC236}">
                    <a16:creationId xmlns:a16="http://schemas.microsoft.com/office/drawing/2014/main" id="{1591ABEE-1191-6246-2D49-91339BA0F1C2}"/>
                  </a:ext>
                </a:extLst>
              </p14:cNvPr>
              <p14:cNvContentPartPr/>
              <p14:nvPr/>
            </p14:nvContentPartPr>
            <p14:xfrm>
              <a:off x="2035610" y="3448219"/>
              <a:ext cx="360" cy="360"/>
            </p14:xfrm>
          </p:contentPart>
        </mc:Choice>
        <mc:Fallback xmlns="">
          <p:pic>
            <p:nvPicPr>
              <p:cNvPr id="43" name="筆跡 42">
                <a:extLst>
                  <a:ext uri="{FF2B5EF4-FFF2-40B4-BE49-F238E27FC236}">
                    <a16:creationId xmlns:a16="http://schemas.microsoft.com/office/drawing/2014/main" id="{1591ABEE-1191-6246-2D49-91339BA0F1C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99970" y="3232219"/>
                <a:ext cx="72000" cy="43200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文字方塊 50">
            <a:extLst>
              <a:ext uri="{FF2B5EF4-FFF2-40B4-BE49-F238E27FC236}">
                <a16:creationId xmlns:a16="http://schemas.microsoft.com/office/drawing/2014/main" id="{DE969D01-5F9A-74C3-9E17-EA8FD0E0C39E}"/>
              </a:ext>
            </a:extLst>
          </p:cNvPr>
          <p:cNvSpPr txBox="1"/>
          <p:nvPr/>
        </p:nvSpPr>
        <p:spPr>
          <a:xfrm>
            <a:off x="1566530" y="2227935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rgbClr val="FA7D00"/>
                </a:solidFill>
                <a:latin typeface="HanziPen SC" panose="03000300000000000000" pitchFamily="66" charset="-122"/>
                <a:ea typeface="HanziPen SC" panose="03000300000000000000" pitchFamily="66" charset="-122"/>
              </a:rPr>
              <a:t>Initial state integral</a:t>
            </a:r>
            <a:endParaRPr kumimoji="1" lang="zh-TW" altLang="en-US" sz="2400" dirty="0">
              <a:solidFill>
                <a:srgbClr val="FA7D00"/>
              </a:solidFill>
              <a:latin typeface="HanziPen SC" panose="03000300000000000000" pitchFamily="66" charset="-122"/>
              <a:ea typeface="HanziPen SC" panose="03000300000000000000" pitchFamily="66" charset="-122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183C4706-ED81-7032-5D68-AAE4C90565D0}"/>
                  </a:ext>
                </a:extLst>
              </p14:cNvPr>
              <p14:cNvContentPartPr/>
              <p14:nvPr/>
            </p14:nvContentPartPr>
            <p14:xfrm>
              <a:off x="3053690" y="2454739"/>
              <a:ext cx="360" cy="36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183C4706-ED81-7032-5D68-AAE4C90565D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18050" y="2239099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17" name="筆跡 16">
                <a:extLst>
                  <a:ext uri="{FF2B5EF4-FFF2-40B4-BE49-F238E27FC236}">
                    <a16:creationId xmlns:a16="http://schemas.microsoft.com/office/drawing/2014/main" id="{D4FBA46F-4B85-055C-4857-66167D1CE91F}"/>
                  </a:ext>
                </a:extLst>
              </p14:cNvPr>
              <p14:cNvContentPartPr/>
              <p14:nvPr/>
            </p14:nvContentPartPr>
            <p14:xfrm>
              <a:off x="1566530" y="2064948"/>
              <a:ext cx="3008160" cy="48240"/>
            </p14:xfrm>
          </p:contentPart>
        </mc:Choice>
        <mc:Fallback xmlns="">
          <p:pic>
            <p:nvPicPr>
              <p:cNvPr id="17" name="筆跡 16">
                <a:extLst>
                  <a:ext uri="{FF2B5EF4-FFF2-40B4-BE49-F238E27FC236}">
                    <a16:creationId xmlns:a16="http://schemas.microsoft.com/office/drawing/2014/main" id="{D4FBA46F-4B85-055C-4857-66167D1CE91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30530" y="1847324"/>
                <a:ext cx="3079800" cy="483125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751345F6-1250-4A93-5B6D-7FB8899C3476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56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EAF38B4-378F-C968-B648-AD3D41F65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TW" dirty="0"/>
              <a:t>Recall our constraint</a:t>
            </a:r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E9FE35-20C7-B14B-F519-74459EEEC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6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8E20CEE4-E8BE-05EF-015B-699342EC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Supernova Environment</a:t>
            </a:r>
            <a:endParaRPr kumimoji="1" lang="zh-TW" altLang="en-US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F6400653-3506-4BBB-CD76-65A2D6F65688}"/>
              </a:ext>
            </a:extLst>
          </p:cNvPr>
          <p:cNvGrpSpPr>
            <a:grpSpLocks noChangeAspect="1"/>
          </p:cNvGrpSpPr>
          <p:nvPr/>
        </p:nvGrpSpPr>
        <p:grpSpPr>
          <a:xfrm>
            <a:off x="328061" y="1429336"/>
            <a:ext cx="11460816" cy="639096"/>
            <a:chOff x="328061" y="2119261"/>
            <a:chExt cx="10575915" cy="574777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16CE9973-62F6-C798-3573-A4F734202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906" r="35284"/>
            <a:stretch/>
          </p:blipFill>
          <p:spPr>
            <a:xfrm>
              <a:off x="6515102" y="2214084"/>
              <a:ext cx="4388874" cy="365322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FF9BA627-55D5-1EA6-8F76-044AB6ADE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5346"/>
            <a:stretch/>
          </p:blipFill>
          <p:spPr>
            <a:xfrm>
              <a:off x="328061" y="2119261"/>
              <a:ext cx="6781800" cy="574777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0" name="筆跡 9">
                <a:extLst>
                  <a:ext uri="{FF2B5EF4-FFF2-40B4-BE49-F238E27FC236}">
                    <a16:creationId xmlns:a16="http://schemas.microsoft.com/office/drawing/2014/main" id="{46824C3C-BEBD-BA27-0C3E-8E58C3E38F58}"/>
                  </a:ext>
                </a:extLst>
              </p14:cNvPr>
              <p14:cNvContentPartPr/>
              <p14:nvPr/>
            </p14:nvContentPartPr>
            <p14:xfrm>
              <a:off x="1628090" y="2490259"/>
              <a:ext cx="360" cy="360"/>
            </p14:xfrm>
          </p:contentPart>
        </mc:Choice>
        <mc:Fallback xmlns="">
          <p:pic>
            <p:nvPicPr>
              <p:cNvPr id="10" name="筆跡 9">
                <a:extLst>
                  <a:ext uri="{FF2B5EF4-FFF2-40B4-BE49-F238E27FC236}">
                    <a16:creationId xmlns:a16="http://schemas.microsoft.com/office/drawing/2014/main" id="{46824C3C-BEBD-BA27-0C3E-8E58C3E38F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2450" y="2274619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8" name="筆跡 17">
                <a:extLst>
                  <a:ext uri="{FF2B5EF4-FFF2-40B4-BE49-F238E27FC236}">
                    <a16:creationId xmlns:a16="http://schemas.microsoft.com/office/drawing/2014/main" id="{5C4444C8-6BCC-4E7E-9836-0FAE45A52CFB}"/>
                  </a:ext>
                </a:extLst>
              </p14:cNvPr>
              <p14:cNvContentPartPr/>
              <p14:nvPr/>
            </p14:nvContentPartPr>
            <p14:xfrm>
              <a:off x="8433890" y="4115659"/>
              <a:ext cx="7200" cy="7200"/>
            </p14:xfrm>
          </p:contentPart>
        </mc:Choice>
        <mc:Fallback xmlns="">
          <p:pic>
            <p:nvPicPr>
              <p:cNvPr id="18" name="筆跡 17">
                <a:extLst>
                  <a:ext uri="{FF2B5EF4-FFF2-40B4-BE49-F238E27FC236}">
                    <a16:creationId xmlns:a16="http://schemas.microsoft.com/office/drawing/2014/main" id="{5C4444C8-6BCC-4E7E-9836-0FAE45A52C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16250" y="4097659"/>
                <a:ext cx="428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9" name="筆跡 18">
                <a:extLst>
                  <a:ext uri="{FF2B5EF4-FFF2-40B4-BE49-F238E27FC236}">
                    <a16:creationId xmlns:a16="http://schemas.microsoft.com/office/drawing/2014/main" id="{A9AA08FB-AAC2-43D1-164C-32FA877F8100}"/>
                  </a:ext>
                </a:extLst>
              </p14:cNvPr>
              <p14:cNvContentPartPr/>
              <p14:nvPr/>
            </p14:nvContentPartPr>
            <p14:xfrm>
              <a:off x="5248970" y="2087419"/>
              <a:ext cx="7200" cy="5040"/>
            </p14:xfrm>
          </p:contentPart>
        </mc:Choice>
        <mc:Fallback xmlns="">
          <p:pic>
            <p:nvPicPr>
              <p:cNvPr id="19" name="筆跡 18">
                <a:extLst>
                  <a:ext uri="{FF2B5EF4-FFF2-40B4-BE49-F238E27FC236}">
                    <a16:creationId xmlns:a16="http://schemas.microsoft.com/office/drawing/2014/main" id="{A9AA08FB-AAC2-43D1-164C-32FA877F81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31330" y="2069779"/>
                <a:ext cx="428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21" name="筆跡 20">
                <a:extLst>
                  <a:ext uri="{FF2B5EF4-FFF2-40B4-BE49-F238E27FC236}">
                    <a16:creationId xmlns:a16="http://schemas.microsoft.com/office/drawing/2014/main" id="{C22AE064-0993-6FF4-7D66-659F21F37B24}"/>
                  </a:ext>
                </a:extLst>
              </p14:cNvPr>
              <p14:cNvContentPartPr/>
              <p14:nvPr/>
            </p14:nvContentPartPr>
            <p14:xfrm>
              <a:off x="9238490" y="4253179"/>
              <a:ext cx="7200" cy="32760"/>
            </p14:xfrm>
          </p:contentPart>
        </mc:Choice>
        <mc:Fallback xmlns="">
          <p:pic>
            <p:nvPicPr>
              <p:cNvPr id="21" name="筆跡 20">
                <a:extLst>
                  <a:ext uri="{FF2B5EF4-FFF2-40B4-BE49-F238E27FC236}">
                    <a16:creationId xmlns:a16="http://schemas.microsoft.com/office/drawing/2014/main" id="{C22AE064-0993-6FF4-7D66-659F21F37B2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20490" y="4235179"/>
                <a:ext cx="428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40" name="筆跡 39">
                <a:extLst>
                  <a:ext uri="{FF2B5EF4-FFF2-40B4-BE49-F238E27FC236}">
                    <a16:creationId xmlns:a16="http://schemas.microsoft.com/office/drawing/2014/main" id="{AFB9DA3C-4E36-3B77-51D9-1906D13F8D48}"/>
                  </a:ext>
                </a:extLst>
              </p14:cNvPr>
              <p14:cNvContentPartPr/>
              <p14:nvPr/>
            </p14:nvContentPartPr>
            <p14:xfrm>
              <a:off x="3071690" y="4001179"/>
              <a:ext cx="360" cy="360"/>
            </p14:xfrm>
          </p:contentPart>
        </mc:Choice>
        <mc:Fallback xmlns="">
          <p:pic>
            <p:nvPicPr>
              <p:cNvPr id="40" name="筆跡 39">
                <a:extLst>
                  <a:ext uri="{FF2B5EF4-FFF2-40B4-BE49-F238E27FC236}">
                    <a16:creationId xmlns:a16="http://schemas.microsoft.com/office/drawing/2014/main" id="{AFB9DA3C-4E36-3B77-51D9-1906D13F8D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35690" y="3785179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43" name="筆跡 42">
                <a:extLst>
                  <a:ext uri="{FF2B5EF4-FFF2-40B4-BE49-F238E27FC236}">
                    <a16:creationId xmlns:a16="http://schemas.microsoft.com/office/drawing/2014/main" id="{1591ABEE-1191-6246-2D49-91339BA0F1C2}"/>
                  </a:ext>
                </a:extLst>
              </p14:cNvPr>
              <p14:cNvContentPartPr/>
              <p14:nvPr/>
            </p14:nvContentPartPr>
            <p14:xfrm>
              <a:off x="2035610" y="3448219"/>
              <a:ext cx="360" cy="360"/>
            </p14:xfrm>
          </p:contentPart>
        </mc:Choice>
        <mc:Fallback xmlns="">
          <p:pic>
            <p:nvPicPr>
              <p:cNvPr id="43" name="筆跡 42">
                <a:extLst>
                  <a:ext uri="{FF2B5EF4-FFF2-40B4-BE49-F238E27FC236}">
                    <a16:creationId xmlns:a16="http://schemas.microsoft.com/office/drawing/2014/main" id="{1591ABEE-1191-6246-2D49-91339BA0F1C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99970" y="3232219"/>
                <a:ext cx="72000" cy="43200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文字方塊 50">
            <a:extLst>
              <a:ext uri="{FF2B5EF4-FFF2-40B4-BE49-F238E27FC236}">
                <a16:creationId xmlns:a16="http://schemas.microsoft.com/office/drawing/2014/main" id="{DE969D01-5F9A-74C3-9E17-EA8FD0E0C39E}"/>
              </a:ext>
            </a:extLst>
          </p:cNvPr>
          <p:cNvSpPr txBox="1"/>
          <p:nvPr/>
        </p:nvSpPr>
        <p:spPr>
          <a:xfrm>
            <a:off x="1566530" y="2227935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rgbClr val="FA7D00"/>
                </a:solidFill>
                <a:latin typeface="HanziPen SC" panose="03000300000000000000" pitchFamily="66" charset="-122"/>
                <a:ea typeface="HanziPen SC" panose="03000300000000000000" pitchFamily="66" charset="-122"/>
              </a:rPr>
              <a:t>Initial state integral</a:t>
            </a:r>
            <a:endParaRPr kumimoji="1" lang="zh-TW" altLang="en-US" sz="2400" dirty="0">
              <a:solidFill>
                <a:srgbClr val="FA7D00"/>
              </a:solidFill>
              <a:latin typeface="HanziPen SC" panose="03000300000000000000" pitchFamily="66" charset="-122"/>
              <a:ea typeface="HanziPen SC" panose="03000300000000000000" pitchFamily="66" charset="-122"/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FD9594A9-4C34-0E83-6ADF-D6D376986B19}"/>
              </a:ext>
            </a:extLst>
          </p:cNvPr>
          <p:cNvSpPr txBox="1"/>
          <p:nvPr/>
        </p:nvSpPr>
        <p:spPr>
          <a:xfrm>
            <a:off x="4908208" y="2217152"/>
            <a:ext cx="255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rgbClr val="FA7D00"/>
                </a:solidFill>
                <a:latin typeface="HanziPen SC" panose="03000300000000000000" pitchFamily="66" charset="-122"/>
                <a:ea typeface="HanziPen SC" panose="03000300000000000000" pitchFamily="66" charset="-122"/>
              </a:rPr>
              <a:t>Final state integral</a:t>
            </a:r>
            <a:endParaRPr kumimoji="1" lang="zh-TW" altLang="en-US" sz="2400" dirty="0">
              <a:solidFill>
                <a:srgbClr val="FA7D00"/>
              </a:solidFill>
              <a:latin typeface="HanziPen SC" panose="03000300000000000000" pitchFamily="66" charset="-122"/>
              <a:ea typeface="HanziPen SC" panose="03000300000000000000" pitchFamily="66" charset="-122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183C4706-ED81-7032-5D68-AAE4C90565D0}"/>
                  </a:ext>
                </a:extLst>
              </p14:cNvPr>
              <p14:cNvContentPartPr/>
              <p14:nvPr/>
            </p14:nvContentPartPr>
            <p14:xfrm>
              <a:off x="3053690" y="2454739"/>
              <a:ext cx="360" cy="36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183C4706-ED81-7032-5D68-AAE4C90565D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18050" y="2239099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17" name="筆跡 16">
                <a:extLst>
                  <a:ext uri="{FF2B5EF4-FFF2-40B4-BE49-F238E27FC236}">
                    <a16:creationId xmlns:a16="http://schemas.microsoft.com/office/drawing/2014/main" id="{D4FBA46F-4B85-055C-4857-66167D1CE91F}"/>
                  </a:ext>
                </a:extLst>
              </p14:cNvPr>
              <p14:cNvContentPartPr/>
              <p14:nvPr/>
            </p14:nvContentPartPr>
            <p14:xfrm>
              <a:off x="1566530" y="2064948"/>
              <a:ext cx="3008160" cy="48240"/>
            </p14:xfrm>
          </p:contentPart>
        </mc:Choice>
        <mc:Fallback xmlns="">
          <p:pic>
            <p:nvPicPr>
              <p:cNvPr id="17" name="筆跡 16">
                <a:extLst>
                  <a:ext uri="{FF2B5EF4-FFF2-40B4-BE49-F238E27FC236}">
                    <a16:creationId xmlns:a16="http://schemas.microsoft.com/office/drawing/2014/main" id="{D4FBA46F-4B85-055C-4857-66167D1CE91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30530" y="1847324"/>
                <a:ext cx="3079800" cy="483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22" name="筆跡 21">
                <a:extLst>
                  <a:ext uri="{FF2B5EF4-FFF2-40B4-BE49-F238E27FC236}">
                    <a16:creationId xmlns:a16="http://schemas.microsoft.com/office/drawing/2014/main" id="{71C88143-1B58-C189-1279-A4C1FEE8DB6C}"/>
                  </a:ext>
                </a:extLst>
              </p14:cNvPr>
              <p14:cNvContentPartPr/>
              <p14:nvPr/>
            </p14:nvContentPartPr>
            <p14:xfrm>
              <a:off x="4742090" y="2071788"/>
              <a:ext cx="2890800" cy="37800"/>
            </p14:xfrm>
          </p:contentPart>
        </mc:Choice>
        <mc:Fallback xmlns="">
          <p:pic>
            <p:nvPicPr>
              <p:cNvPr id="22" name="筆跡 21">
                <a:extLst>
                  <a:ext uri="{FF2B5EF4-FFF2-40B4-BE49-F238E27FC236}">
                    <a16:creationId xmlns:a16="http://schemas.microsoft.com/office/drawing/2014/main" id="{71C88143-1B58-C189-1279-A4C1FEE8DB6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06094" y="1853711"/>
                <a:ext cx="2962431" cy="47359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751345F6-1250-4A93-5B6D-7FB8899C3476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462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EAF38B4-378F-C968-B648-AD3D41F65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TW" dirty="0"/>
              <a:t>Recall our constraint</a:t>
            </a:r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E9FE35-20C7-B14B-F519-74459EEEC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6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8E20CEE4-E8BE-05EF-015B-699342EC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Supernova Environment</a:t>
            </a:r>
            <a:endParaRPr kumimoji="1" lang="zh-TW" altLang="en-US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F6400653-3506-4BBB-CD76-65A2D6F65688}"/>
              </a:ext>
            </a:extLst>
          </p:cNvPr>
          <p:cNvGrpSpPr>
            <a:grpSpLocks noChangeAspect="1"/>
          </p:cNvGrpSpPr>
          <p:nvPr/>
        </p:nvGrpSpPr>
        <p:grpSpPr>
          <a:xfrm>
            <a:off x="328061" y="1429336"/>
            <a:ext cx="11460816" cy="639096"/>
            <a:chOff x="328061" y="2119261"/>
            <a:chExt cx="10575915" cy="574777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16CE9973-62F6-C798-3573-A4F734202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906" r="35284"/>
            <a:stretch/>
          </p:blipFill>
          <p:spPr>
            <a:xfrm>
              <a:off x="6515102" y="2214084"/>
              <a:ext cx="4388874" cy="365322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FF9BA627-55D5-1EA6-8F76-044AB6ADE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5346"/>
            <a:stretch/>
          </p:blipFill>
          <p:spPr>
            <a:xfrm>
              <a:off x="328061" y="2119261"/>
              <a:ext cx="6781800" cy="574777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0" name="筆跡 9">
                <a:extLst>
                  <a:ext uri="{FF2B5EF4-FFF2-40B4-BE49-F238E27FC236}">
                    <a16:creationId xmlns:a16="http://schemas.microsoft.com/office/drawing/2014/main" id="{46824C3C-BEBD-BA27-0C3E-8E58C3E38F58}"/>
                  </a:ext>
                </a:extLst>
              </p14:cNvPr>
              <p14:cNvContentPartPr/>
              <p14:nvPr/>
            </p14:nvContentPartPr>
            <p14:xfrm>
              <a:off x="1628090" y="2490259"/>
              <a:ext cx="360" cy="360"/>
            </p14:xfrm>
          </p:contentPart>
        </mc:Choice>
        <mc:Fallback xmlns="">
          <p:pic>
            <p:nvPicPr>
              <p:cNvPr id="10" name="筆跡 9">
                <a:extLst>
                  <a:ext uri="{FF2B5EF4-FFF2-40B4-BE49-F238E27FC236}">
                    <a16:creationId xmlns:a16="http://schemas.microsoft.com/office/drawing/2014/main" id="{46824C3C-BEBD-BA27-0C3E-8E58C3E38F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2450" y="2274619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8" name="筆跡 17">
                <a:extLst>
                  <a:ext uri="{FF2B5EF4-FFF2-40B4-BE49-F238E27FC236}">
                    <a16:creationId xmlns:a16="http://schemas.microsoft.com/office/drawing/2014/main" id="{5C4444C8-6BCC-4E7E-9836-0FAE45A52CFB}"/>
                  </a:ext>
                </a:extLst>
              </p14:cNvPr>
              <p14:cNvContentPartPr/>
              <p14:nvPr/>
            </p14:nvContentPartPr>
            <p14:xfrm>
              <a:off x="8433890" y="4115659"/>
              <a:ext cx="7200" cy="7200"/>
            </p14:xfrm>
          </p:contentPart>
        </mc:Choice>
        <mc:Fallback xmlns="">
          <p:pic>
            <p:nvPicPr>
              <p:cNvPr id="18" name="筆跡 17">
                <a:extLst>
                  <a:ext uri="{FF2B5EF4-FFF2-40B4-BE49-F238E27FC236}">
                    <a16:creationId xmlns:a16="http://schemas.microsoft.com/office/drawing/2014/main" id="{5C4444C8-6BCC-4E7E-9836-0FAE45A52C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16250" y="4097659"/>
                <a:ext cx="428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9" name="筆跡 18">
                <a:extLst>
                  <a:ext uri="{FF2B5EF4-FFF2-40B4-BE49-F238E27FC236}">
                    <a16:creationId xmlns:a16="http://schemas.microsoft.com/office/drawing/2014/main" id="{A9AA08FB-AAC2-43D1-164C-32FA877F8100}"/>
                  </a:ext>
                </a:extLst>
              </p14:cNvPr>
              <p14:cNvContentPartPr/>
              <p14:nvPr/>
            </p14:nvContentPartPr>
            <p14:xfrm>
              <a:off x="5248970" y="2087419"/>
              <a:ext cx="7200" cy="5040"/>
            </p14:xfrm>
          </p:contentPart>
        </mc:Choice>
        <mc:Fallback xmlns="">
          <p:pic>
            <p:nvPicPr>
              <p:cNvPr id="19" name="筆跡 18">
                <a:extLst>
                  <a:ext uri="{FF2B5EF4-FFF2-40B4-BE49-F238E27FC236}">
                    <a16:creationId xmlns:a16="http://schemas.microsoft.com/office/drawing/2014/main" id="{A9AA08FB-AAC2-43D1-164C-32FA877F81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31330" y="2069779"/>
                <a:ext cx="428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21" name="筆跡 20">
                <a:extLst>
                  <a:ext uri="{FF2B5EF4-FFF2-40B4-BE49-F238E27FC236}">
                    <a16:creationId xmlns:a16="http://schemas.microsoft.com/office/drawing/2014/main" id="{C22AE064-0993-6FF4-7D66-659F21F37B24}"/>
                  </a:ext>
                </a:extLst>
              </p14:cNvPr>
              <p14:cNvContentPartPr/>
              <p14:nvPr/>
            </p14:nvContentPartPr>
            <p14:xfrm>
              <a:off x="9238490" y="4253179"/>
              <a:ext cx="7200" cy="32760"/>
            </p14:xfrm>
          </p:contentPart>
        </mc:Choice>
        <mc:Fallback xmlns="">
          <p:pic>
            <p:nvPicPr>
              <p:cNvPr id="21" name="筆跡 20">
                <a:extLst>
                  <a:ext uri="{FF2B5EF4-FFF2-40B4-BE49-F238E27FC236}">
                    <a16:creationId xmlns:a16="http://schemas.microsoft.com/office/drawing/2014/main" id="{C22AE064-0993-6FF4-7D66-659F21F37B2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20490" y="4235179"/>
                <a:ext cx="428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40" name="筆跡 39">
                <a:extLst>
                  <a:ext uri="{FF2B5EF4-FFF2-40B4-BE49-F238E27FC236}">
                    <a16:creationId xmlns:a16="http://schemas.microsoft.com/office/drawing/2014/main" id="{AFB9DA3C-4E36-3B77-51D9-1906D13F8D48}"/>
                  </a:ext>
                </a:extLst>
              </p14:cNvPr>
              <p14:cNvContentPartPr/>
              <p14:nvPr/>
            </p14:nvContentPartPr>
            <p14:xfrm>
              <a:off x="3071690" y="4001179"/>
              <a:ext cx="360" cy="360"/>
            </p14:xfrm>
          </p:contentPart>
        </mc:Choice>
        <mc:Fallback xmlns="">
          <p:pic>
            <p:nvPicPr>
              <p:cNvPr id="40" name="筆跡 39">
                <a:extLst>
                  <a:ext uri="{FF2B5EF4-FFF2-40B4-BE49-F238E27FC236}">
                    <a16:creationId xmlns:a16="http://schemas.microsoft.com/office/drawing/2014/main" id="{AFB9DA3C-4E36-3B77-51D9-1906D13F8D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35690" y="3785179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43" name="筆跡 42">
                <a:extLst>
                  <a:ext uri="{FF2B5EF4-FFF2-40B4-BE49-F238E27FC236}">
                    <a16:creationId xmlns:a16="http://schemas.microsoft.com/office/drawing/2014/main" id="{1591ABEE-1191-6246-2D49-91339BA0F1C2}"/>
                  </a:ext>
                </a:extLst>
              </p14:cNvPr>
              <p14:cNvContentPartPr/>
              <p14:nvPr/>
            </p14:nvContentPartPr>
            <p14:xfrm>
              <a:off x="2035610" y="3448219"/>
              <a:ext cx="360" cy="360"/>
            </p14:xfrm>
          </p:contentPart>
        </mc:Choice>
        <mc:Fallback xmlns="">
          <p:pic>
            <p:nvPicPr>
              <p:cNvPr id="43" name="筆跡 42">
                <a:extLst>
                  <a:ext uri="{FF2B5EF4-FFF2-40B4-BE49-F238E27FC236}">
                    <a16:creationId xmlns:a16="http://schemas.microsoft.com/office/drawing/2014/main" id="{1591ABEE-1191-6246-2D49-91339BA0F1C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99970" y="3232219"/>
                <a:ext cx="72000" cy="43200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文字方塊 50">
            <a:extLst>
              <a:ext uri="{FF2B5EF4-FFF2-40B4-BE49-F238E27FC236}">
                <a16:creationId xmlns:a16="http://schemas.microsoft.com/office/drawing/2014/main" id="{DE969D01-5F9A-74C3-9E17-EA8FD0E0C39E}"/>
              </a:ext>
            </a:extLst>
          </p:cNvPr>
          <p:cNvSpPr txBox="1"/>
          <p:nvPr/>
        </p:nvSpPr>
        <p:spPr>
          <a:xfrm>
            <a:off x="1566530" y="2227935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rgbClr val="FA7D00"/>
                </a:solidFill>
                <a:latin typeface="HanziPen SC" panose="03000300000000000000" pitchFamily="66" charset="-122"/>
                <a:ea typeface="HanziPen SC" panose="03000300000000000000" pitchFamily="66" charset="-122"/>
              </a:rPr>
              <a:t>Initial state integral</a:t>
            </a:r>
            <a:endParaRPr kumimoji="1" lang="zh-TW" altLang="en-US" sz="2400" dirty="0">
              <a:solidFill>
                <a:srgbClr val="FA7D00"/>
              </a:solidFill>
              <a:latin typeface="HanziPen SC" panose="03000300000000000000" pitchFamily="66" charset="-122"/>
              <a:ea typeface="HanziPen SC" panose="03000300000000000000" pitchFamily="66" charset="-122"/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FD9594A9-4C34-0E83-6ADF-D6D376986B19}"/>
              </a:ext>
            </a:extLst>
          </p:cNvPr>
          <p:cNvSpPr txBox="1"/>
          <p:nvPr/>
        </p:nvSpPr>
        <p:spPr>
          <a:xfrm>
            <a:off x="4908208" y="2217152"/>
            <a:ext cx="255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rgbClr val="FA7D00"/>
                </a:solidFill>
                <a:latin typeface="HanziPen SC" panose="03000300000000000000" pitchFamily="66" charset="-122"/>
                <a:ea typeface="HanziPen SC" panose="03000300000000000000" pitchFamily="66" charset="-122"/>
              </a:rPr>
              <a:t>Final state integral</a:t>
            </a:r>
            <a:endParaRPr kumimoji="1" lang="zh-TW" altLang="en-US" sz="2400" dirty="0">
              <a:solidFill>
                <a:srgbClr val="FA7D00"/>
              </a:solidFill>
              <a:latin typeface="HanziPen SC" panose="03000300000000000000" pitchFamily="66" charset="-122"/>
              <a:ea typeface="HanziPen SC" panose="03000300000000000000" pitchFamily="66" charset="-122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6A5466F6-A0F2-09AF-D663-0D2895A673B8}"/>
              </a:ext>
            </a:extLst>
          </p:cNvPr>
          <p:cNvSpPr txBox="1"/>
          <p:nvPr/>
        </p:nvSpPr>
        <p:spPr>
          <a:xfrm>
            <a:off x="8574643" y="2149788"/>
            <a:ext cx="346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rgbClr val="FA7D00"/>
                </a:solidFill>
                <a:latin typeface="HanziPen SC" panose="03000300000000000000" pitchFamily="66" charset="-122"/>
                <a:ea typeface="HanziPen SC" panose="03000300000000000000" pitchFamily="66" charset="-122"/>
              </a:rPr>
              <a:t>Neutrino reabsorption rate</a:t>
            </a:r>
            <a:endParaRPr kumimoji="1" lang="zh-TW" altLang="en-US" sz="2400" dirty="0">
              <a:solidFill>
                <a:srgbClr val="FA7D00"/>
              </a:solidFill>
              <a:latin typeface="HanziPen SC" panose="03000300000000000000" pitchFamily="66" charset="-122"/>
              <a:ea typeface="HanziPen SC" panose="03000300000000000000" pitchFamily="66" charset="-122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183C4706-ED81-7032-5D68-AAE4C90565D0}"/>
                  </a:ext>
                </a:extLst>
              </p14:cNvPr>
              <p14:cNvContentPartPr/>
              <p14:nvPr/>
            </p14:nvContentPartPr>
            <p14:xfrm>
              <a:off x="3053690" y="2454739"/>
              <a:ext cx="360" cy="36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183C4706-ED81-7032-5D68-AAE4C90565D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18050" y="2239099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17" name="筆跡 16">
                <a:extLst>
                  <a:ext uri="{FF2B5EF4-FFF2-40B4-BE49-F238E27FC236}">
                    <a16:creationId xmlns:a16="http://schemas.microsoft.com/office/drawing/2014/main" id="{D4FBA46F-4B85-055C-4857-66167D1CE91F}"/>
                  </a:ext>
                </a:extLst>
              </p14:cNvPr>
              <p14:cNvContentPartPr/>
              <p14:nvPr/>
            </p14:nvContentPartPr>
            <p14:xfrm>
              <a:off x="1566530" y="2064948"/>
              <a:ext cx="3008160" cy="48240"/>
            </p14:xfrm>
          </p:contentPart>
        </mc:Choice>
        <mc:Fallback xmlns="">
          <p:pic>
            <p:nvPicPr>
              <p:cNvPr id="17" name="筆跡 16">
                <a:extLst>
                  <a:ext uri="{FF2B5EF4-FFF2-40B4-BE49-F238E27FC236}">
                    <a16:creationId xmlns:a16="http://schemas.microsoft.com/office/drawing/2014/main" id="{D4FBA46F-4B85-055C-4857-66167D1CE91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30530" y="1847324"/>
                <a:ext cx="3079800" cy="483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22" name="筆跡 21">
                <a:extLst>
                  <a:ext uri="{FF2B5EF4-FFF2-40B4-BE49-F238E27FC236}">
                    <a16:creationId xmlns:a16="http://schemas.microsoft.com/office/drawing/2014/main" id="{71C88143-1B58-C189-1279-A4C1FEE8DB6C}"/>
                  </a:ext>
                </a:extLst>
              </p14:cNvPr>
              <p14:cNvContentPartPr/>
              <p14:nvPr/>
            </p14:nvContentPartPr>
            <p14:xfrm>
              <a:off x="4742090" y="2071788"/>
              <a:ext cx="2890800" cy="37800"/>
            </p14:xfrm>
          </p:contentPart>
        </mc:Choice>
        <mc:Fallback xmlns="">
          <p:pic>
            <p:nvPicPr>
              <p:cNvPr id="22" name="筆跡 21">
                <a:extLst>
                  <a:ext uri="{FF2B5EF4-FFF2-40B4-BE49-F238E27FC236}">
                    <a16:creationId xmlns:a16="http://schemas.microsoft.com/office/drawing/2014/main" id="{71C88143-1B58-C189-1279-A4C1FEE8DB6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06094" y="1853711"/>
                <a:ext cx="2962431" cy="473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4">
            <p14:nvContentPartPr>
              <p14:cNvPr id="23" name="筆跡 22">
                <a:extLst>
                  <a:ext uri="{FF2B5EF4-FFF2-40B4-BE49-F238E27FC236}">
                    <a16:creationId xmlns:a16="http://schemas.microsoft.com/office/drawing/2014/main" id="{4340B404-3C1F-19E6-03CE-A3B367583F7F}"/>
                  </a:ext>
                </a:extLst>
              </p14:cNvPr>
              <p14:cNvContentPartPr/>
              <p14:nvPr/>
            </p14:nvContentPartPr>
            <p14:xfrm>
              <a:off x="11032370" y="2000508"/>
              <a:ext cx="639000" cy="8640"/>
            </p14:xfrm>
          </p:contentPart>
        </mc:Choice>
        <mc:Fallback xmlns="">
          <p:pic>
            <p:nvPicPr>
              <p:cNvPr id="23" name="筆跡 22">
                <a:extLst>
                  <a:ext uri="{FF2B5EF4-FFF2-40B4-BE49-F238E27FC236}">
                    <a16:creationId xmlns:a16="http://schemas.microsoft.com/office/drawing/2014/main" id="{4340B404-3C1F-19E6-03CE-A3B367583F7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996370" y="1793148"/>
                <a:ext cx="710640" cy="423014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751345F6-1250-4A93-5B6D-7FB8899C3476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80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>
                <a:extLst>
                  <a:ext uri="{FF2B5EF4-FFF2-40B4-BE49-F238E27FC236}">
                    <a16:creationId xmlns:a16="http://schemas.microsoft.com/office/drawing/2014/main" id="{5EAF38B4-378F-C968-B648-AD3D41F650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TW" dirty="0"/>
                  <a:t>Recall our constraint</a:t>
                </a:r>
              </a:p>
              <a:p>
                <a:pPr marL="0" indent="0">
                  <a:buNone/>
                </a:pPr>
                <a:endParaRPr kumimoji="1" lang="en-US" altLang="zh-TW" dirty="0"/>
              </a:p>
              <a:p>
                <a:pPr marL="0" indent="0">
                  <a:buNone/>
                </a:pPr>
                <a:endParaRPr kumimoji="1" lang="en-US" altLang="zh-TW" dirty="0"/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kumimoji="1" lang="en-US" altLang="zh-TW" dirty="0"/>
                  <a:t> is the optical depth</a:t>
                </a:r>
              </a:p>
            </p:txBody>
          </p:sp>
        </mc:Choice>
        <mc:Fallback xmlns="">
          <p:sp>
            <p:nvSpPr>
              <p:cNvPr id="2" name="內容版面配置區 1">
                <a:extLst>
                  <a:ext uri="{FF2B5EF4-FFF2-40B4-BE49-F238E27FC236}">
                    <a16:creationId xmlns:a16="http://schemas.microsoft.com/office/drawing/2014/main" id="{5EAF38B4-378F-C968-B648-AD3D41F650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9" t="-2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E9FE35-20C7-B14B-F519-74459EEEC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6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8E20CEE4-E8BE-05EF-015B-699342EC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Supernova Environment</a:t>
            </a:r>
            <a:endParaRPr kumimoji="1" lang="zh-TW" altLang="en-US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F6400653-3506-4BBB-CD76-65A2D6F65688}"/>
              </a:ext>
            </a:extLst>
          </p:cNvPr>
          <p:cNvGrpSpPr>
            <a:grpSpLocks noChangeAspect="1"/>
          </p:cNvGrpSpPr>
          <p:nvPr/>
        </p:nvGrpSpPr>
        <p:grpSpPr>
          <a:xfrm>
            <a:off x="328061" y="1429336"/>
            <a:ext cx="11460816" cy="639096"/>
            <a:chOff x="328061" y="2119261"/>
            <a:chExt cx="10575915" cy="574777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16CE9973-62F6-C798-3573-A4F734202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8906" r="35284"/>
            <a:stretch/>
          </p:blipFill>
          <p:spPr>
            <a:xfrm>
              <a:off x="6515102" y="2214084"/>
              <a:ext cx="4388874" cy="365322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FF9BA627-55D5-1EA6-8F76-044AB6ADE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5346"/>
            <a:stretch/>
          </p:blipFill>
          <p:spPr>
            <a:xfrm>
              <a:off x="328061" y="2119261"/>
              <a:ext cx="6781800" cy="574777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0" name="筆跡 9">
                <a:extLst>
                  <a:ext uri="{FF2B5EF4-FFF2-40B4-BE49-F238E27FC236}">
                    <a16:creationId xmlns:a16="http://schemas.microsoft.com/office/drawing/2014/main" id="{46824C3C-BEBD-BA27-0C3E-8E58C3E38F58}"/>
                  </a:ext>
                </a:extLst>
              </p14:cNvPr>
              <p14:cNvContentPartPr/>
              <p14:nvPr/>
            </p14:nvContentPartPr>
            <p14:xfrm>
              <a:off x="1628090" y="2490259"/>
              <a:ext cx="360" cy="360"/>
            </p14:xfrm>
          </p:contentPart>
        </mc:Choice>
        <mc:Fallback xmlns="">
          <p:pic>
            <p:nvPicPr>
              <p:cNvPr id="10" name="筆跡 9">
                <a:extLst>
                  <a:ext uri="{FF2B5EF4-FFF2-40B4-BE49-F238E27FC236}">
                    <a16:creationId xmlns:a16="http://schemas.microsoft.com/office/drawing/2014/main" id="{46824C3C-BEBD-BA27-0C3E-8E58C3E38F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2450" y="2274619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8" name="筆跡 17">
                <a:extLst>
                  <a:ext uri="{FF2B5EF4-FFF2-40B4-BE49-F238E27FC236}">
                    <a16:creationId xmlns:a16="http://schemas.microsoft.com/office/drawing/2014/main" id="{5C4444C8-6BCC-4E7E-9836-0FAE45A52CFB}"/>
                  </a:ext>
                </a:extLst>
              </p14:cNvPr>
              <p14:cNvContentPartPr/>
              <p14:nvPr/>
            </p14:nvContentPartPr>
            <p14:xfrm>
              <a:off x="8433890" y="4115659"/>
              <a:ext cx="7200" cy="7200"/>
            </p14:xfrm>
          </p:contentPart>
        </mc:Choice>
        <mc:Fallback xmlns="">
          <p:pic>
            <p:nvPicPr>
              <p:cNvPr id="18" name="筆跡 17">
                <a:extLst>
                  <a:ext uri="{FF2B5EF4-FFF2-40B4-BE49-F238E27FC236}">
                    <a16:creationId xmlns:a16="http://schemas.microsoft.com/office/drawing/2014/main" id="{5C4444C8-6BCC-4E7E-9836-0FAE45A52C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16250" y="4097659"/>
                <a:ext cx="428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9" name="筆跡 18">
                <a:extLst>
                  <a:ext uri="{FF2B5EF4-FFF2-40B4-BE49-F238E27FC236}">
                    <a16:creationId xmlns:a16="http://schemas.microsoft.com/office/drawing/2014/main" id="{A9AA08FB-AAC2-43D1-164C-32FA877F8100}"/>
                  </a:ext>
                </a:extLst>
              </p14:cNvPr>
              <p14:cNvContentPartPr/>
              <p14:nvPr/>
            </p14:nvContentPartPr>
            <p14:xfrm>
              <a:off x="5248970" y="2087419"/>
              <a:ext cx="7200" cy="5040"/>
            </p14:xfrm>
          </p:contentPart>
        </mc:Choice>
        <mc:Fallback xmlns="">
          <p:pic>
            <p:nvPicPr>
              <p:cNvPr id="19" name="筆跡 18">
                <a:extLst>
                  <a:ext uri="{FF2B5EF4-FFF2-40B4-BE49-F238E27FC236}">
                    <a16:creationId xmlns:a16="http://schemas.microsoft.com/office/drawing/2014/main" id="{A9AA08FB-AAC2-43D1-164C-32FA877F81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31330" y="2069779"/>
                <a:ext cx="428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21" name="筆跡 20">
                <a:extLst>
                  <a:ext uri="{FF2B5EF4-FFF2-40B4-BE49-F238E27FC236}">
                    <a16:creationId xmlns:a16="http://schemas.microsoft.com/office/drawing/2014/main" id="{C22AE064-0993-6FF4-7D66-659F21F37B24}"/>
                  </a:ext>
                </a:extLst>
              </p14:cNvPr>
              <p14:cNvContentPartPr/>
              <p14:nvPr/>
            </p14:nvContentPartPr>
            <p14:xfrm>
              <a:off x="9238490" y="4253179"/>
              <a:ext cx="7200" cy="32760"/>
            </p14:xfrm>
          </p:contentPart>
        </mc:Choice>
        <mc:Fallback xmlns="">
          <p:pic>
            <p:nvPicPr>
              <p:cNvPr id="21" name="筆跡 20">
                <a:extLst>
                  <a:ext uri="{FF2B5EF4-FFF2-40B4-BE49-F238E27FC236}">
                    <a16:creationId xmlns:a16="http://schemas.microsoft.com/office/drawing/2014/main" id="{C22AE064-0993-6FF4-7D66-659F21F37B2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20490" y="4235179"/>
                <a:ext cx="428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40" name="筆跡 39">
                <a:extLst>
                  <a:ext uri="{FF2B5EF4-FFF2-40B4-BE49-F238E27FC236}">
                    <a16:creationId xmlns:a16="http://schemas.microsoft.com/office/drawing/2014/main" id="{AFB9DA3C-4E36-3B77-51D9-1906D13F8D48}"/>
                  </a:ext>
                </a:extLst>
              </p14:cNvPr>
              <p14:cNvContentPartPr/>
              <p14:nvPr/>
            </p14:nvContentPartPr>
            <p14:xfrm>
              <a:off x="3071690" y="4001179"/>
              <a:ext cx="360" cy="360"/>
            </p14:xfrm>
          </p:contentPart>
        </mc:Choice>
        <mc:Fallback xmlns="">
          <p:pic>
            <p:nvPicPr>
              <p:cNvPr id="40" name="筆跡 39">
                <a:extLst>
                  <a:ext uri="{FF2B5EF4-FFF2-40B4-BE49-F238E27FC236}">
                    <a16:creationId xmlns:a16="http://schemas.microsoft.com/office/drawing/2014/main" id="{AFB9DA3C-4E36-3B77-51D9-1906D13F8D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35690" y="3785179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43" name="筆跡 42">
                <a:extLst>
                  <a:ext uri="{FF2B5EF4-FFF2-40B4-BE49-F238E27FC236}">
                    <a16:creationId xmlns:a16="http://schemas.microsoft.com/office/drawing/2014/main" id="{1591ABEE-1191-6246-2D49-91339BA0F1C2}"/>
                  </a:ext>
                </a:extLst>
              </p14:cNvPr>
              <p14:cNvContentPartPr/>
              <p14:nvPr/>
            </p14:nvContentPartPr>
            <p14:xfrm>
              <a:off x="2035610" y="3448219"/>
              <a:ext cx="360" cy="360"/>
            </p14:xfrm>
          </p:contentPart>
        </mc:Choice>
        <mc:Fallback xmlns="">
          <p:pic>
            <p:nvPicPr>
              <p:cNvPr id="43" name="筆跡 42">
                <a:extLst>
                  <a:ext uri="{FF2B5EF4-FFF2-40B4-BE49-F238E27FC236}">
                    <a16:creationId xmlns:a16="http://schemas.microsoft.com/office/drawing/2014/main" id="{1591ABEE-1191-6246-2D49-91339BA0F1C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99970" y="3232219"/>
                <a:ext cx="72000" cy="43200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文字方塊 50">
            <a:extLst>
              <a:ext uri="{FF2B5EF4-FFF2-40B4-BE49-F238E27FC236}">
                <a16:creationId xmlns:a16="http://schemas.microsoft.com/office/drawing/2014/main" id="{DE969D01-5F9A-74C3-9E17-EA8FD0E0C39E}"/>
              </a:ext>
            </a:extLst>
          </p:cNvPr>
          <p:cNvSpPr txBox="1"/>
          <p:nvPr/>
        </p:nvSpPr>
        <p:spPr>
          <a:xfrm>
            <a:off x="1566530" y="2227935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rgbClr val="FA7D00"/>
                </a:solidFill>
                <a:latin typeface="HanziPen SC" panose="03000300000000000000" pitchFamily="66" charset="-122"/>
                <a:ea typeface="HanziPen SC" panose="03000300000000000000" pitchFamily="66" charset="-122"/>
              </a:rPr>
              <a:t>Initial state integral</a:t>
            </a:r>
            <a:endParaRPr kumimoji="1" lang="zh-TW" altLang="en-US" sz="2400" dirty="0">
              <a:solidFill>
                <a:srgbClr val="FA7D00"/>
              </a:solidFill>
              <a:latin typeface="HanziPen SC" panose="03000300000000000000" pitchFamily="66" charset="-122"/>
              <a:ea typeface="HanziPen SC" panose="03000300000000000000" pitchFamily="66" charset="-122"/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FD9594A9-4C34-0E83-6ADF-D6D376986B19}"/>
              </a:ext>
            </a:extLst>
          </p:cNvPr>
          <p:cNvSpPr txBox="1"/>
          <p:nvPr/>
        </p:nvSpPr>
        <p:spPr>
          <a:xfrm>
            <a:off x="4908208" y="2217152"/>
            <a:ext cx="255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rgbClr val="FA7D00"/>
                </a:solidFill>
                <a:latin typeface="HanziPen SC" panose="03000300000000000000" pitchFamily="66" charset="-122"/>
                <a:ea typeface="HanziPen SC" panose="03000300000000000000" pitchFamily="66" charset="-122"/>
              </a:rPr>
              <a:t>Final state integral</a:t>
            </a:r>
            <a:endParaRPr kumimoji="1" lang="zh-TW" altLang="en-US" sz="2400" dirty="0">
              <a:solidFill>
                <a:srgbClr val="FA7D00"/>
              </a:solidFill>
              <a:latin typeface="HanziPen SC" panose="03000300000000000000" pitchFamily="66" charset="-122"/>
              <a:ea typeface="HanziPen SC" panose="03000300000000000000" pitchFamily="66" charset="-122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6A5466F6-A0F2-09AF-D663-0D2895A673B8}"/>
              </a:ext>
            </a:extLst>
          </p:cNvPr>
          <p:cNvSpPr txBox="1"/>
          <p:nvPr/>
        </p:nvSpPr>
        <p:spPr>
          <a:xfrm>
            <a:off x="8574643" y="2149788"/>
            <a:ext cx="346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rgbClr val="FA7D00"/>
                </a:solidFill>
                <a:latin typeface="HanziPen SC" panose="03000300000000000000" pitchFamily="66" charset="-122"/>
                <a:ea typeface="HanziPen SC" panose="03000300000000000000" pitchFamily="66" charset="-122"/>
              </a:rPr>
              <a:t>Neutrino reabsorption rate</a:t>
            </a:r>
            <a:endParaRPr kumimoji="1" lang="zh-TW" altLang="en-US" sz="2400" dirty="0">
              <a:solidFill>
                <a:srgbClr val="FA7D00"/>
              </a:solidFill>
              <a:latin typeface="HanziPen SC" panose="03000300000000000000" pitchFamily="66" charset="-122"/>
              <a:ea typeface="HanziPen SC" panose="03000300000000000000" pitchFamily="66" charset="-122"/>
            </a:endParaRPr>
          </a:p>
        </p:txBody>
      </p:sp>
      <p:pic>
        <p:nvPicPr>
          <p:cNvPr id="56" name="圖片 55">
            <a:extLst>
              <a:ext uri="{FF2B5EF4-FFF2-40B4-BE49-F238E27FC236}">
                <a16:creationId xmlns:a16="http://schemas.microsoft.com/office/drawing/2014/main" id="{C1566A28-3C0C-8C9A-8AA7-BAF19A434D8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58661" y="3274129"/>
            <a:ext cx="34544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183C4706-ED81-7032-5D68-AAE4C90565D0}"/>
                  </a:ext>
                </a:extLst>
              </p14:cNvPr>
              <p14:cNvContentPartPr/>
              <p14:nvPr/>
            </p14:nvContentPartPr>
            <p14:xfrm>
              <a:off x="3053690" y="2454739"/>
              <a:ext cx="360" cy="36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183C4706-ED81-7032-5D68-AAE4C90565D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18050" y="2239099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17" name="筆跡 16">
                <a:extLst>
                  <a:ext uri="{FF2B5EF4-FFF2-40B4-BE49-F238E27FC236}">
                    <a16:creationId xmlns:a16="http://schemas.microsoft.com/office/drawing/2014/main" id="{D4FBA46F-4B85-055C-4857-66167D1CE91F}"/>
                  </a:ext>
                </a:extLst>
              </p14:cNvPr>
              <p14:cNvContentPartPr/>
              <p14:nvPr/>
            </p14:nvContentPartPr>
            <p14:xfrm>
              <a:off x="1566530" y="2064948"/>
              <a:ext cx="3008160" cy="48240"/>
            </p14:xfrm>
          </p:contentPart>
        </mc:Choice>
        <mc:Fallback xmlns="">
          <p:pic>
            <p:nvPicPr>
              <p:cNvPr id="17" name="筆跡 16">
                <a:extLst>
                  <a:ext uri="{FF2B5EF4-FFF2-40B4-BE49-F238E27FC236}">
                    <a16:creationId xmlns:a16="http://schemas.microsoft.com/office/drawing/2014/main" id="{D4FBA46F-4B85-055C-4857-66167D1CE91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30530" y="1847324"/>
                <a:ext cx="3079800" cy="483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22" name="筆跡 21">
                <a:extLst>
                  <a:ext uri="{FF2B5EF4-FFF2-40B4-BE49-F238E27FC236}">
                    <a16:creationId xmlns:a16="http://schemas.microsoft.com/office/drawing/2014/main" id="{71C88143-1B58-C189-1279-A4C1FEE8DB6C}"/>
                  </a:ext>
                </a:extLst>
              </p14:cNvPr>
              <p14:cNvContentPartPr/>
              <p14:nvPr/>
            </p14:nvContentPartPr>
            <p14:xfrm>
              <a:off x="4742090" y="2071788"/>
              <a:ext cx="2890800" cy="37800"/>
            </p14:xfrm>
          </p:contentPart>
        </mc:Choice>
        <mc:Fallback xmlns="">
          <p:pic>
            <p:nvPicPr>
              <p:cNvPr id="22" name="筆跡 21">
                <a:extLst>
                  <a:ext uri="{FF2B5EF4-FFF2-40B4-BE49-F238E27FC236}">
                    <a16:creationId xmlns:a16="http://schemas.microsoft.com/office/drawing/2014/main" id="{71C88143-1B58-C189-1279-A4C1FEE8DB6C}"/>
                  </a:ext>
                </a:extLst>
              </p:cNvPr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06094" y="1853711"/>
                <a:ext cx="2962431" cy="473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23" name="筆跡 22">
                <a:extLst>
                  <a:ext uri="{FF2B5EF4-FFF2-40B4-BE49-F238E27FC236}">
                    <a16:creationId xmlns:a16="http://schemas.microsoft.com/office/drawing/2014/main" id="{4340B404-3C1F-19E6-03CE-A3B367583F7F}"/>
                  </a:ext>
                </a:extLst>
              </p14:cNvPr>
              <p14:cNvContentPartPr/>
              <p14:nvPr/>
            </p14:nvContentPartPr>
            <p14:xfrm>
              <a:off x="11032370" y="2000508"/>
              <a:ext cx="639000" cy="8640"/>
            </p14:xfrm>
          </p:contentPart>
        </mc:Choice>
        <mc:Fallback xmlns="">
          <p:pic>
            <p:nvPicPr>
              <p:cNvPr id="23" name="筆跡 22">
                <a:extLst>
                  <a:ext uri="{FF2B5EF4-FFF2-40B4-BE49-F238E27FC236}">
                    <a16:creationId xmlns:a16="http://schemas.microsoft.com/office/drawing/2014/main" id="{4340B404-3C1F-19E6-03CE-A3B367583F7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996370" y="1793148"/>
                <a:ext cx="710640" cy="423014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751345F6-1250-4A93-5B6D-7FB8899C3476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95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>
                <a:extLst>
                  <a:ext uri="{FF2B5EF4-FFF2-40B4-BE49-F238E27FC236}">
                    <a16:creationId xmlns:a16="http://schemas.microsoft.com/office/drawing/2014/main" id="{5EAF38B4-378F-C968-B648-AD3D41F650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TW" dirty="0"/>
                  <a:t>Recall our constraint</a:t>
                </a:r>
              </a:p>
              <a:p>
                <a:pPr marL="0" indent="0">
                  <a:buNone/>
                </a:pPr>
                <a:endParaRPr kumimoji="1" lang="en-US" altLang="zh-TW" dirty="0"/>
              </a:p>
              <a:p>
                <a:pPr marL="0" indent="0">
                  <a:buNone/>
                </a:pPr>
                <a:endParaRPr kumimoji="1" lang="en-US" altLang="zh-TW" dirty="0"/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kumimoji="1" lang="en-US" altLang="zh-TW" dirty="0"/>
                  <a:t> is the optical depth</a:t>
                </a:r>
              </a:p>
            </p:txBody>
          </p:sp>
        </mc:Choice>
        <mc:Fallback xmlns="">
          <p:sp>
            <p:nvSpPr>
              <p:cNvPr id="2" name="內容版面配置區 1">
                <a:extLst>
                  <a:ext uri="{FF2B5EF4-FFF2-40B4-BE49-F238E27FC236}">
                    <a16:creationId xmlns:a16="http://schemas.microsoft.com/office/drawing/2014/main" id="{5EAF38B4-378F-C968-B648-AD3D41F650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9" t="-2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E9FE35-20C7-B14B-F519-74459EEEC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6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8E20CEE4-E8BE-05EF-015B-699342EC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Supernova Environment</a:t>
            </a:r>
            <a:endParaRPr kumimoji="1" lang="zh-TW" altLang="en-US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F6400653-3506-4BBB-CD76-65A2D6F65688}"/>
              </a:ext>
            </a:extLst>
          </p:cNvPr>
          <p:cNvGrpSpPr>
            <a:grpSpLocks noChangeAspect="1"/>
          </p:cNvGrpSpPr>
          <p:nvPr/>
        </p:nvGrpSpPr>
        <p:grpSpPr>
          <a:xfrm>
            <a:off x="328061" y="1429336"/>
            <a:ext cx="11460816" cy="639096"/>
            <a:chOff x="328061" y="2119261"/>
            <a:chExt cx="10575915" cy="574777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16CE9973-62F6-C798-3573-A4F734202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8906" r="35284"/>
            <a:stretch/>
          </p:blipFill>
          <p:spPr>
            <a:xfrm>
              <a:off x="6515102" y="2214084"/>
              <a:ext cx="4388874" cy="365322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FF9BA627-55D5-1EA6-8F76-044AB6ADE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5346"/>
            <a:stretch/>
          </p:blipFill>
          <p:spPr>
            <a:xfrm>
              <a:off x="328061" y="2119261"/>
              <a:ext cx="6781800" cy="574777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0" name="筆跡 9">
                <a:extLst>
                  <a:ext uri="{FF2B5EF4-FFF2-40B4-BE49-F238E27FC236}">
                    <a16:creationId xmlns:a16="http://schemas.microsoft.com/office/drawing/2014/main" id="{46824C3C-BEBD-BA27-0C3E-8E58C3E38F58}"/>
                  </a:ext>
                </a:extLst>
              </p14:cNvPr>
              <p14:cNvContentPartPr/>
              <p14:nvPr/>
            </p14:nvContentPartPr>
            <p14:xfrm>
              <a:off x="1628090" y="2490259"/>
              <a:ext cx="360" cy="360"/>
            </p14:xfrm>
          </p:contentPart>
        </mc:Choice>
        <mc:Fallback xmlns="">
          <p:pic>
            <p:nvPicPr>
              <p:cNvPr id="10" name="筆跡 9">
                <a:extLst>
                  <a:ext uri="{FF2B5EF4-FFF2-40B4-BE49-F238E27FC236}">
                    <a16:creationId xmlns:a16="http://schemas.microsoft.com/office/drawing/2014/main" id="{46824C3C-BEBD-BA27-0C3E-8E58C3E38F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2450" y="2274619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8" name="筆跡 17">
                <a:extLst>
                  <a:ext uri="{FF2B5EF4-FFF2-40B4-BE49-F238E27FC236}">
                    <a16:creationId xmlns:a16="http://schemas.microsoft.com/office/drawing/2014/main" id="{5C4444C8-6BCC-4E7E-9836-0FAE45A52CFB}"/>
                  </a:ext>
                </a:extLst>
              </p14:cNvPr>
              <p14:cNvContentPartPr/>
              <p14:nvPr/>
            </p14:nvContentPartPr>
            <p14:xfrm>
              <a:off x="8433890" y="4115659"/>
              <a:ext cx="7200" cy="7200"/>
            </p14:xfrm>
          </p:contentPart>
        </mc:Choice>
        <mc:Fallback xmlns="">
          <p:pic>
            <p:nvPicPr>
              <p:cNvPr id="18" name="筆跡 17">
                <a:extLst>
                  <a:ext uri="{FF2B5EF4-FFF2-40B4-BE49-F238E27FC236}">
                    <a16:creationId xmlns:a16="http://schemas.microsoft.com/office/drawing/2014/main" id="{5C4444C8-6BCC-4E7E-9836-0FAE45A52C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16250" y="4097659"/>
                <a:ext cx="428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9" name="筆跡 18">
                <a:extLst>
                  <a:ext uri="{FF2B5EF4-FFF2-40B4-BE49-F238E27FC236}">
                    <a16:creationId xmlns:a16="http://schemas.microsoft.com/office/drawing/2014/main" id="{A9AA08FB-AAC2-43D1-164C-32FA877F8100}"/>
                  </a:ext>
                </a:extLst>
              </p14:cNvPr>
              <p14:cNvContentPartPr/>
              <p14:nvPr/>
            </p14:nvContentPartPr>
            <p14:xfrm>
              <a:off x="5248970" y="2087419"/>
              <a:ext cx="7200" cy="5040"/>
            </p14:xfrm>
          </p:contentPart>
        </mc:Choice>
        <mc:Fallback xmlns="">
          <p:pic>
            <p:nvPicPr>
              <p:cNvPr id="19" name="筆跡 18">
                <a:extLst>
                  <a:ext uri="{FF2B5EF4-FFF2-40B4-BE49-F238E27FC236}">
                    <a16:creationId xmlns:a16="http://schemas.microsoft.com/office/drawing/2014/main" id="{A9AA08FB-AAC2-43D1-164C-32FA877F81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31330" y="2069779"/>
                <a:ext cx="428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21" name="筆跡 20">
                <a:extLst>
                  <a:ext uri="{FF2B5EF4-FFF2-40B4-BE49-F238E27FC236}">
                    <a16:creationId xmlns:a16="http://schemas.microsoft.com/office/drawing/2014/main" id="{C22AE064-0993-6FF4-7D66-659F21F37B24}"/>
                  </a:ext>
                </a:extLst>
              </p14:cNvPr>
              <p14:cNvContentPartPr/>
              <p14:nvPr/>
            </p14:nvContentPartPr>
            <p14:xfrm>
              <a:off x="9238490" y="4253179"/>
              <a:ext cx="7200" cy="32760"/>
            </p14:xfrm>
          </p:contentPart>
        </mc:Choice>
        <mc:Fallback xmlns="">
          <p:pic>
            <p:nvPicPr>
              <p:cNvPr id="21" name="筆跡 20">
                <a:extLst>
                  <a:ext uri="{FF2B5EF4-FFF2-40B4-BE49-F238E27FC236}">
                    <a16:creationId xmlns:a16="http://schemas.microsoft.com/office/drawing/2014/main" id="{C22AE064-0993-6FF4-7D66-659F21F37B2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20490" y="4235179"/>
                <a:ext cx="428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40" name="筆跡 39">
                <a:extLst>
                  <a:ext uri="{FF2B5EF4-FFF2-40B4-BE49-F238E27FC236}">
                    <a16:creationId xmlns:a16="http://schemas.microsoft.com/office/drawing/2014/main" id="{AFB9DA3C-4E36-3B77-51D9-1906D13F8D48}"/>
                  </a:ext>
                </a:extLst>
              </p14:cNvPr>
              <p14:cNvContentPartPr/>
              <p14:nvPr/>
            </p14:nvContentPartPr>
            <p14:xfrm>
              <a:off x="3071690" y="4001179"/>
              <a:ext cx="360" cy="360"/>
            </p14:xfrm>
          </p:contentPart>
        </mc:Choice>
        <mc:Fallback xmlns="">
          <p:pic>
            <p:nvPicPr>
              <p:cNvPr id="40" name="筆跡 39">
                <a:extLst>
                  <a:ext uri="{FF2B5EF4-FFF2-40B4-BE49-F238E27FC236}">
                    <a16:creationId xmlns:a16="http://schemas.microsoft.com/office/drawing/2014/main" id="{AFB9DA3C-4E36-3B77-51D9-1906D13F8D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35690" y="3785179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43" name="筆跡 42">
                <a:extLst>
                  <a:ext uri="{FF2B5EF4-FFF2-40B4-BE49-F238E27FC236}">
                    <a16:creationId xmlns:a16="http://schemas.microsoft.com/office/drawing/2014/main" id="{1591ABEE-1191-6246-2D49-91339BA0F1C2}"/>
                  </a:ext>
                </a:extLst>
              </p14:cNvPr>
              <p14:cNvContentPartPr/>
              <p14:nvPr/>
            </p14:nvContentPartPr>
            <p14:xfrm>
              <a:off x="2035610" y="3448219"/>
              <a:ext cx="360" cy="360"/>
            </p14:xfrm>
          </p:contentPart>
        </mc:Choice>
        <mc:Fallback xmlns="">
          <p:pic>
            <p:nvPicPr>
              <p:cNvPr id="43" name="筆跡 42">
                <a:extLst>
                  <a:ext uri="{FF2B5EF4-FFF2-40B4-BE49-F238E27FC236}">
                    <a16:creationId xmlns:a16="http://schemas.microsoft.com/office/drawing/2014/main" id="{1591ABEE-1191-6246-2D49-91339BA0F1C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99970" y="3232219"/>
                <a:ext cx="72000" cy="43200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文字方塊 50">
            <a:extLst>
              <a:ext uri="{FF2B5EF4-FFF2-40B4-BE49-F238E27FC236}">
                <a16:creationId xmlns:a16="http://schemas.microsoft.com/office/drawing/2014/main" id="{DE969D01-5F9A-74C3-9E17-EA8FD0E0C39E}"/>
              </a:ext>
            </a:extLst>
          </p:cNvPr>
          <p:cNvSpPr txBox="1"/>
          <p:nvPr/>
        </p:nvSpPr>
        <p:spPr>
          <a:xfrm>
            <a:off x="1566530" y="2227935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rgbClr val="FA7D00"/>
                </a:solidFill>
                <a:latin typeface="HanziPen SC" panose="03000300000000000000" pitchFamily="66" charset="-122"/>
                <a:ea typeface="HanziPen SC" panose="03000300000000000000" pitchFamily="66" charset="-122"/>
              </a:rPr>
              <a:t>Initial state integral</a:t>
            </a:r>
            <a:endParaRPr kumimoji="1" lang="zh-TW" altLang="en-US" sz="2400" dirty="0">
              <a:solidFill>
                <a:srgbClr val="FA7D00"/>
              </a:solidFill>
              <a:latin typeface="HanziPen SC" panose="03000300000000000000" pitchFamily="66" charset="-122"/>
              <a:ea typeface="HanziPen SC" panose="03000300000000000000" pitchFamily="66" charset="-122"/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FD9594A9-4C34-0E83-6ADF-D6D376986B19}"/>
              </a:ext>
            </a:extLst>
          </p:cNvPr>
          <p:cNvSpPr txBox="1"/>
          <p:nvPr/>
        </p:nvSpPr>
        <p:spPr>
          <a:xfrm>
            <a:off x="4908208" y="2217152"/>
            <a:ext cx="255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rgbClr val="FA7D00"/>
                </a:solidFill>
                <a:latin typeface="HanziPen SC" panose="03000300000000000000" pitchFamily="66" charset="-122"/>
                <a:ea typeface="HanziPen SC" panose="03000300000000000000" pitchFamily="66" charset="-122"/>
              </a:rPr>
              <a:t>Final state integral</a:t>
            </a:r>
            <a:endParaRPr kumimoji="1" lang="zh-TW" altLang="en-US" sz="2400" dirty="0">
              <a:solidFill>
                <a:srgbClr val="FA7D00"/>
              </a:solidFill>
              <a:latin typeface="HanziPen SC" panose="03000300000000000000" pitchFamily="66" charset="-122"/>
              <a:ea typeface="HanziPen SC" panose="03000300000000000000" pitchFamily="66" charset="-122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6A5466F6-A0F2-09AF-D663-0D2895A673B8}"/>
              </a:ext>
            </a:extLst>
          </p:cNvPr>
          <p:cNvSpPr txBox="1"/>
          <p:nvPr/>
        </p:nvSpPr>
        <p:spPr>
          <a:xfrm>
            <a:off x="8574643" y="2149788"/>
            <a:ext cx="346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rgbClr val="FA7D00"/>
                </a:solidFill>
                <a:latin typeface="HanziPen SC" panose="03000300000000000000" pitchFamily="66" charset="-122"/>
                <a:ea typeface="HanziPen SC" panose="03000300000000000000" pitchFamily="66" charset="-122"/>
              </a:rPr>
              <a:t>Neutrino reabsorption rate</a:t>
            </a:r>
            <a:endParaRPr kumimoji="1" lang="zh-TW" altLang="en-US" sz="2400" dirty="0">
              <a:solidFill>
                <a:srgbClr val="FA7D00"/>
              </a:solidFill>
              <a:latin typeface="HanziPen SC" panose="03000300000000000000" pitchFamily="66" charset="-122"/>
              <a:ea typeface="HanziPen SC" panose="03000300000000000000" pitchFamily="66" charset="-122"/>
            </a:endParaRPr>
          </a:p>
        </p:txBody>
      </p: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1682655A-BB4E-C107-4671-97AF16DE5078}"/>
              </a:ext>
            </a:extLst>
          </p:cNvPr>
          <p:cNvGrpSpPr/>
          <p:nvPr/>
        </p:nvGrpSpPr>
        <p:grpSpPr>
          <a:xfrm>
            <a:off x="328061" y="4269559"/>
            <a:ext cx="10373674" cy="531442"/>
            <a:chOff x="328061" y="3185957"/>
            <a:chExt cx="10373674" cy="531442"/>
          </a:xfrm>
        </p:grpSpPr>
        <p:sp>
          <p:nvSpPr>
            <p:cNvPr id="54" name="文字方塊 53">
              <a:extLst>
                <a:ext uri="{FF2B5EF4-FFF2-40B4-BE49-F238E27FC236}">
                  <a16:creationId xmlns:a16="http://schemas.microsoft.com/office/drawing/2014/main" id="{212617BB-31FB-C137-0676-7CEF9A1E50DE}"/>
                </a:ext>
              </a:extLst>
            </p:cNvPr>
            <p:cNvSpPr txBox="1"/>
            <p:nvPr/>
          </p:nvSpPr>
          <p:spPr>
            <a:xfrm>
              <a:off x="328061" y="3185957"/>
              <a:ext cx="64540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800" dirty="0">
                  <a:solidFill>
                    <a:srgbClr val="FF0000"/>
                  </a:solidFill>
                  <a:latin typeface="Baskerville Old Face" panose="02020602080505020303" pitchFamily="18" charset="0"/>
                </a:rPr>
                <a:t>Luminosity is NOT a Lorentz invariant!! ⟹</a:t>
              </a:r>
              <a:endParaRPr kumimoji="1" lang="zh-TW" altLang="en-US" sz="2800" dirty="0">
                <a:solidFill>
                  <a:srgbClr val="FF0000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E7EBC01A-3211-9744-87DD-97AB2B28A488}"/>
                </a:ext>
              </a:extLst>
            </p:cNvPr>
            <p:cNvSpPr txBox="1"/>
            <p:nvPr/>
          </p:nvSpPr>
          <p:spPr>
            <a:xfrm>
              <a:off x="6782072" y="3194179"/>
              <a:ext cx="3919663" cy="52322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  <a:effectLst>
              <a:reflection blurRad="6350" stA="52000" endA="300" endPos="35000" dir="5400000" sy="-100000" algn="bl" rotWithShape="0"/>
            </a:effectLst>
          </p:spPr>
          <p:txBody>
            <a:bodyPr wrap="none" rtlCol="0">
              <a:spAutoFit/>
            </a:bodyPr>
            <a:lstStyle/>
            <a:p>
              <a:r>
                <a:rPr kumimoji="1" lang="en-US" altLang="zh-TW" sz="2800" dirty="0">
                  <a:solidFill>
                    <a:srgbClr val="FF0000"/>
                  </a:solidFill>
                  <a:latin typeface="Baskerville Old Face" panose="02020602080505020303" pitchFamily="18" charset="0"/>
                </a:rPr>
                <a:t>Calculate in SN rest frame</a:t>
              </a:r>
              <a:endParaRPr kumimoji="1" lang="zh-TW" altLang="en-US" sz="2800" dirty="0"/>
            </a:p>
          </p:txBody>
        </p:sp>
      </p:grpSp>
      <p:pic>
        <p:nvPicPr>
          <p:cNvPr id="56" name="圖片 55">
            <a:extLst>
              <a:ext uri="{FF2B5EF4-FFF2-40B4-BE49-F238E27FC236}">
                <a16:creationId xmlns:a16="http://schemas.microsoft.com/office/drawing/2014/main" id="{C1566A28-3C0C-8C9A-8AA7-BAF19A434D8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58661" y="3274129"/>
            <a:ext cx="34544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183C4706-ED81-7032-5D68-AAE4C90565D0}"/>
                  </a:ext>
                </a:extLst>
              </p14:cNvPr>
              <p14:cNvContentPartPr/>
              <p14:nvPr/>
            </p14:nvContentPartPr>
            <p14:xfrm>
              <a:off x="3053690" y="2454739"/>
              <a:ext cx="360" cy="36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183C4706-ED81-7032-5D68-AAE4C90565D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18050" y="2239099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17" name="筆跡 16">
                <a:extLst>
                  <a:ext uri="{FF2B5EF4-FFF2-40B4-BE49-F238E27FC236}">
                    <a16:creationId xmlns:a16="http://schemas.microsoft.com/office/drawing/2014/main" id="{D4FBA46F-4B85-055C-4857-66167D1CE91F}"/>
                  </a:ext>
                </a:extLst>
              </p14:cNvPr>
              <p14:cNvContentPartPr/>
              <p14:nvPr/>
            </p14:nvContentPartPr>
            <p14:xfrm>
              <a:off x="1566530" y="2064948"/>
              <a:ext cx="3008160" cy="48240"/>
            </p14:xfrm>
          </p:contentPart>
        </mc:Choice>
        <mc:Fallback xmlns="">
          <p:pic>
            <p:nvPicPr>
              <p:cNvPr id="17" name="筆跡 16">
                <a:extLst>
                  <a:ext uri="{FF2B5EF4-FFF2-40B4-BE49-F238E27FC236}">
                    <a16:creationId xmlns:a16="http://schemas.microsoft.com/office/drawing/2014/main" id="{D4FBA46F-4B85-055C-4857-66167D1CE91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30530" y="1847324"/>
                <a:ext cx="3079800" cy="483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22" name="筆跡 21">
                <a:extLst>
                  <a:ext uri="{FF2B5EF4-FFF2-40B4-BE49-F238E27FC236}">
                    <a16:creationId xmlns:a16="http://schemas.microsoft.com/office/drawing/2014/main" id="{71C88143-1B58-C189-1279-A4C1FEE8DB6C}"/>
                  </a:ext>
                </a:extLst>
              </p14:cNvPr>
              <p14:cNvContentPartPr/>
              <p14:nvPr/>
            </p14:nvContentPartPr>
            <p14:xfrm>
              <a:off x="4742090" y="2071788"/>
              <a:ext cx="2890800" cy="37800"/>
            </p14:xfrm>
          </p:contentPart>
        </mc:Choice>
        <mc:Fallback xmlns="">
          <p:pic>
            <p:nvPicPr>
              <p:cNvPr id="22" name="筆跡 21">
                <a:extLst>
                  <a:ext uri="{FF2B5EF4-FFF2-40B4-BE49-F238E27FC236}">
                    <a16:creationId xmlns:a16="http://schemas.microsoft.com/office/drawing/2014/main" id="{71C88143-1B58-C189-1279-A4C1FEE8DB6C}"/>
                  </a:ext>
                </a:extLst>
              </p:cNvPr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06094" y="1853711"/>
                <a:ext cx="2962431" cy="473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23" name="筆跡 22">
                <a:extLst>
                  <a:ext uri="{FF2B5EF4-FFF2-40B4-BE49-F238E27FC236}">
                    <a16:creationId xmlns:a16="http://schemas.microsoft.com/office/drawing/2014/main" id="{4340B404-3C1F-19E6-03CE-A3B367583F7F}"/>
                  </a:ext>
                </a:extLst>
              </p14:cNvPr>
              <p14:cNvContentPartPr/>
              <p14:nvPr/>
            </p14:nvContentPartPr>
            <p14:xfrm>
              <a:off x="11032370" y="2000508"/>
              <a:ext cx="639000" cy="8640"/>
            </p14:xfrm>
          </p:contentPart>
        </mc:Choice>
        <mc:Fallback xmlns="">
          <p:pic>
            <p:nvPicPr>
              <p:cNvPr id="23" name="筆跡 22">
                <a:extLst>
                  <a:ext uri="{FF2B5EF4-FFF2-40B4-BE49-F238E27FC236}">
                    <a16:creationId xmlns:a16="http://schemas.microsoft.com/office/drawing/2014/main" id="{4340B404-3C1F-19E6-03CE-A3B367583F7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996370" y="1793148"/>
                <a:ext cx="710640" cy="423014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751345F6-1250-4A93-5B6D-7FB8899C3476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75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>
                <a:extLst>
                  <a:ext uri="{FF2B5EF4-FFF2-40B4-BE49-F238E27FC236}">
                    <a16:creationId xmlns:a16="http://schemas.microsoft.com/office/drawing/2014/main" id="{5EAF38B4-378F-C968-B648-AD3D41F650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TW" dirty="0"/>
                  <a:t>Recall our constraint</a:t>
                </a:r>
              </a:p>
              <a:p>
                <a:pPr marL="0" indent="0">
                  <a:buNone/>
                </a:pPr>
                <a:endParaRPr kumimoji="1" lang="en-US" altLang="zh-TW" dirty="0"/>
              </a:p>
              <a:p>
                <a:pPr marL="0" indent="0">
                  <a:buNone/>
                </a:pPr>
                <a:endParaRPr kumimoji="1" lang="en-US" altLang="zh-TW" dirty="0"/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 xmlns:m="http://schemas.openxmlformats.org/officeDocument/2006/math"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kumimoji="1" lang="en-US" altLang="zh-TW" dirty="0"/>
                  <a:t> is the optical depth</a:t>
                </a:r>
              </a:p>
            </p:txBody>
          </p:sp>
        </mc:Choice>
        <mc:Fallback xmlns="">
          <p:sp>
            <p:nvSpPr>
              <p:cNvPr id="2" name="內容版面配置區 1">
                <a:extLst>
                  <a:ext uri="{FF2B5EF4-FFF2-40B4-BE49-F238E27FC236}">
                    <a16:creationId xmlns:a16="http://schemas.microsoft.com/office/drawing/2014/main" id="{5EAF38B4-378F-C968-B648-AD3D41F650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9" t="-2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E9FE35-20C7-B14B-F519-74459EEEC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6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8E20CEE4-E8BE-05EF-015B-699342EC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Supernova Environment</a:t>
            </a:r>
            <a:endParaRPr kumimoji="1" lang="zh-TW" altLang="en-US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F6400653-3506-4BBB-CD76-65A2D6F65688}"/>
              </a:ext>
            </a:extLst>
          </p:cNvPr>
          <p:cNvGrpSpPr>
            <a:grpSpLocks noChangeAspect="1"/>
          </p:cNvGrpSpPr>
          <p:nvPr/>
        </p:nvGrpSpPr>
        <p:grpSpPr>
          <a:xfrm>
            <a:off x="328061" y="1429336"/>
            <a:ext cx="11460816" cy="639096"/>
            <a:chOff x="328061" y="2119261"/>
            <a:chExt cx="10575915" cy="574777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16CE9973-62F6-C798-3573-A4F734202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8906" r="35284"/>
            <a:stretch/>
          </p:blipFill>
          <p:spPr>
            <a:xfrm>
              <a:off x="6515102" y="2214084"/>
              <a:ext cx="4388874" cy="365322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FF9BA627-55D5-1EA6-8F76-044AB6ADE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5346"/>
            <a:stretch/>
          </p:blipFill>
          <p:spPr>
            <a:xfrm>
              <a:off x="328061" y="2119261"/>
              <a:ext cx="6781800" cy="574777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0" name="筆跡 9">
                <a:extLst>
                  <a:ext uri="{FF2B5EF4-FFF2-40B4-BE49-F238E27FC236}">
                    <a16:creationId xmlns:a16="http://schemas.microsoft.com/office/drawing/2014/main" id="{46824C3C-BEBD-BA27-0C3E-8E58C3E38F58}"/>
                  </a:ext>
                </a:extLst>
              </p14:cNvPr>
              <p14:cNvContentPartPr/>
              <p14:nvPr/>
            </p14:nvContentPartPr>
            <p14:xfrm>
              <a:off x="1628090" y="2490259"/>
              <a:ext cx="360" cy="360"/>
            </p14:xfrm>
          </p:contentPart>
        </mc:Choice>
        <mc:Fallback xmlns="">
          <p:pic>
            <p:nvPicPr>
              <p:cNvPr id="10" name="筆跡 9">
                <a:extLst>
                  <a:ext uri="{FF2B5EF4-FFF2-40B4-BE49-F238E27FC236}">
                    <a16:creationId xmlns:a16="http://schemas.microsoft.com/office/drawing/2014/main" id="{46824C3C-BEBD-BA27-0C3E-8E58C3E38F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2450" y="2274619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8" name="筆跡 17">
                <a:extLst>
                  <a:ext uri="{FF2B5EF4-FFF2-40B4-BE49-F238E27FC236}">
                    <a16:creationId xmlns:a16="http://schemas.microsoft.com/office/drawing/2014/main" id="{5C4444C8-6BCC-4E7E-9836-0FAE45A52CFB}"/>
                  </a:ext>
                </a:extLst>
              </p14:cNvPr>
              <p14:cNvContentPartPr/>
              <p14:nvPr/>
            </p14:nvContentPartPr>
            <p14:xfrm>
              <a:off x="8433890" y="4115659"/>
              <a:ext cx="7200" cy="7200"/>
            </p14:xfrm>
          </p:contentPart>
        </mc:Choice>
        <mc:Fallback xmlns="">
          <p:pic>
            <p:nvPicPr>
              <p:cNvPr id="18" name="筆跡 17">
                <a:extLst>
                  <a:ext uri="{FF2B5EF4-FFF2-40B4-BE49-F238E27FC236}">
                    <a16:creationId xmlns:a16="http://schemas.microsoft.com/office/drawing/2014/main" id="{5C4444C8-6BCC-4E7E-9836-0FAE45A52C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16250" y="4097659"/>
                <a:ext cx="428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9" name="筆跡 18">
                <a:extLst>
                  <a:ext uri="{FF2B5EF4-FFF2-40B4-BE49-F238E27FC236}">
                    <a16:creationId xmlns:a16="http://schemas.microsoft.com/office/drawing/2014/main" id="{A9AA08FB-AAC2-43D1-164C-32FA877F8100}"/>
                  </a:ext>
                </a:extLst>
              </p14:cNvPr>
              <p14:cNvContentPartPr/>
              <p14:nvPr/>
            </p14:nvContentPartPr>
            <p14:xfrm>
              <a:off x="5248970" y="2087419"/>
              <a:ext cx="7200" cy="5040"/>
            </p14:xfrm>
          </p:contentPart>
        </mc:Choice>
        <mc:Fallback xmlns="">
          <p:pic>
            <p:nvPicPr>
              <p:cNvPr id="19" name="筆跡 18">
                <a:extLst>
                  <a:ext uri="{FF2B5EF4-FFF2-40B4-BE49-F238E27FC236}">
                    <a16:creationId xmlns:a16="http://schemas.microsoft.com/office/drawing/2014/main" id="{A9AA08FB-AAC2-43D1-164C-32FA877F81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31330" y="2069779"/>
                <a:ext cx="428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21" name="筆跡 20">
                <a:extLst>
                  <a:ext uri="{FF2B5EF4-FFF2-40B4-BE49-F238E27FC236}">
                    <a16:creationId xmlns:a16="http://schemas.microsoft.com/office/drawing/2014/main" id="{C22AE064-0993-6FF4-7D66-659F21F37B24}"/>
                  </a:ext>
                </a:extLst>
              </p14:cNvPr>
              <p14:cNvContentPartPr/>
              <p14:nvPr/>
            </p14:nvContentPartPr>
            <p14:xfrm>
              <a:off x="9238490" y="4253179"/>
              <a:ext cx="7200" cy="32760"/>
            </p14:xfrm>
          </p:contentPart>
        </mc:Choice>
        <mc:Fallback xmlns="">
          <p:pic>
            <p:nvPicPr>
              <p:cNvPr id="21" name="筆跡 20">
                <a:extLst>
                  <a:ext uri="{FF2B5EF4-FFF2-40B4-BE49-F238E27FC236}">
                    <a16:creationId xmlns:a16="http://schemas.microsoft.com/office/drawing/2014/main" id="{C22AE064-0993-6FF4-7D66-659F21F37B2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20490" y="4235179"/>
                <a:ext cx="428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40" name="筆跡 39">
                <a:extLst>
                  <a:ext uri="{FF2B5EF4-FFF2-40B4-BE49-F238E27FC236}">
                    <a16:creationId xmlns:a16="http://schemas.microsoft.com/office/drawing/2014/main" id="{AFB9DA3C-4E36-3B77-51D9-1906D13F8D48}"/>
                  </a:ext>
                </a:extLst>
              </p14:cNvPr>
              <p14:cNvContentPartPr/>
              <p14:nvPr/>
            </p14:nvContentPartPr>
            <p14:xfrm>
              <a:off x="3071690" y="4001179"/>
              <a:ext cx="360" cy="360"/>
            </p14:xfrm>
          </p:contentPart>
        </mc:Choice>
        <mc:Fallback xmlns="">
          <p:pic>
            <p:nvPicPr>
              <p:cNvPr id="40" name="筆跡 39">
                <a:extLst>
                  <a:ext uri="{FF2B5EF4-FFF2-40B4-BE49-F238E27FC236}">
                    <a16:creationId xmlns:a16="http://schemas.microsoft.com/office/drawing/2014/main" id="{AFB9DA3C-4E36-3B77-51D9-1906D13F8D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35690" y="3785179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43" name="筆跡 42">
                <a:extLst>
                  <a:ext uri="{FF2B5EF4-FFF2-40B4-BE49-F238E27FC236}">
                    <a16:creationId xmlns:a16="http://schemas.microsoft.com/office/drawing/2014/main" id="{1591ABEE-1191-6246-2D49-91339BA0F1C2}"/>
                  </a:ext>
                </a:extLst>
              </p14:cNvPr>
              <p14:cNvContentPartPr/>
              <p14:nvPr/>
            </p14:nvContentPartPr>
            <p14:xfrm>
              <a:off x="2035610" y="3448219"/>
              <a:ext cx="360" cy="360"/>
            </p14:xfrm>
          </p:contentPart>
        </mc:Choice>
        <mc:Fallback xmlns="">
          <p:pic>
            <p:nvPicPr>
              <p:cNvPr id="43" name="筆跡 42">
                <a:extLst>
                  <a:ext uri="{FF2B5EF4-FFF2-40B4-BE49-F238E27FC236}">
                    <a16:creationId xmlns:a16="http://schemas.microsoft.com/office/drawing/2014/main" id="{1591ABEE-1191-6246-2D49-91339BA0F1C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99970" y="3232219"/>
                <a:ext cx="72000" cy="43200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文字方塊 50">
            <a:extLst>
              <a:ext uri="{FF2B5EF4-FFF2-40B4-BE49-F238E27FC236}">
                <a16:creationId xmlns:a16="http://schemas.microsoft.com/office/drawing/2014/main" id="{DE969D01-5F9A-74C3-9E17-EA8FD0E0C39E}"/>
              </a:ext>
            </a:extLst>
          </p:cNvPr>
          <p:cNvSpPr txBox="1"/>
          <p:nvPr/>
        </p:nvSpPr>
        <p:spPr>
          <a:xfrm>
            <a:off x="1566530" y="2227935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rgbClr val="FA7D00"/>
                </a:solidFill>
                <a:latin typeface="HanziPen SC" panose="03000300000000000000" pitchFamily="66" charset="-122"/>
                <a:ea typeface="HanziPen SC" panose="03000300000000000000" pitchFamily="66" charset="-122"/>
              </a:rPr>
              <a:t>Initial state integral</a:t>
            </a:r>
            <a:endParaRPr kumimoji="1" lang="zh-TW" altLang="en-US" sz="2400" dirty="0">
              <a:solidFill>
                <a:srgbClr val="FA7D00"/>
              </a:solidFill>
              <a:latin typeface="HanziPen SC" panose="03000300000000000000" pitchFamily="66" charset="-122"/>
              <a:ea typeface="HanziPen SC" panose="03000300000000000000" pitchFamily="66" charset="-122"/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FD9594A9-4C34-0E83-6ADF-D6D376986B19}"/>
              </a:ext>
            </a:extLst>
          </p:cNvPr>
          <p:cNvSpPr txBox="1"/>
          <p:nvPr/>
        </p:nvSpPr>
        <p:spPr>
          <a:xfrm>
            <a:off x="4908208" y="2217152"/>
            <a:ext cx="255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rgbClr val="FA7D00"/>
                </a:solidFill>
                <a:latin typeface="HanziPen SC" panose="03000300000000000000" pitchFamily="66" charset="-122"/>
                <a:ea typeface="HanziPen SC" panose="03000300000000000000" pitchFamily="66" charset="-122"/>
              </a:rPr>
              <a:t>Final state integral</a:t>
            </a:r>
            <a:endParaRPr kumimoji="1" lang="zh-TW" altLang="en-US" sz="2400" dirty="0">
              <a:solidFill>
                <a:srgbClr val="FA7D00"/>
              </a:solidFill>
              <a:latin typeface="HanziPen SC" panose="03000300000000000000" pitchFamily="66" charset="-122"/>
              <a:ea typeface="HanziPen SC" panose="03000300000000000000" pitchFamily="66" charset="-122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6A5466F6-A0F2-09AF-D663-0D2895A673B8}"/>
              </a:ext>
            </a:extLst>
          </p:cNvPr>
          <p:cNvSpPr txBox="1"/>
          <p:nvPr/>
        </p:nvSpPr>
        <p:spPr>
          <a:xfrm>
            <a:off x="8574643" y="2149788"/>
            <a:ext cx="346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solidFill>
                  <a:srgbClr val="FA7D00"/>
                </a:solidFill>
                <a:latin typeface="HanziPen SC" panose="03000300000000000000" pitchFamily="66" charset="-122"/>
                <a:ea typeface="HanziPen SC" panose="03000300000000000000" pitchFamily="66" charset="-122"/>
              </a:rPr>
              <a:t>Neutrino reabsorption rate</a:t>
            </a:r>
            <a:endParaRPr kumimoji="1" lang="zh-TW" altLang="en-US" sz="2400" dirty="0">
              <a:solidFill>
                <a:srgbClr val="FA7D00"/>
              </a:solidFill>
              <a:latin typeface="HanziPen SC" panose="03000300000000000000" pitchFamily="66" charset="-122"/>
              <a:ea typeface="HanziPen SC" panose="03000300000000000000" pitchFamily="66" charset="-122"/>
            </a:endParaRPr>
          </a:p>
        </p:txBody>
      </p: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1682655A-BB4E-C107-4671-97AF16DE5078}"/>
              </a:ext>
            </a:extLst>
          </p:cNvPr>
          <p:cNvGrpSpPr/>
          <p:nvPr/>
        </p:nvGrpSpPr>
        <p:grpSpPr>
          <a:xfrm>
            <a:off x="328061" y="4269559"/>
            <a:ext cx="10373674" cy="531442"/>
            <a:chOff x="328061" y="3185957"/>
            <a:chExt cx="10373674" cy="531442"/>
          </a:xfrm>
        </p:grpSpPr>
        <p:sp>
          <p:nvSpPr>
            <p:cNvPr id="54" name="文字方塊 53">
              <a:extLst>
                <a:ext uri="{FF2B5EF4-FFF2-40B4-BE49-F238E27FC236}">
                  <a16:creationId xmlns:a16="http://schemas.microsoft.com/office/drawing/2014/main" id="{212617BB-31FB-C137-0676-7CEF9A1E50DE}"/>
                </a:ext>
              </a:extLst>
            </p:cNvPr>
            <p:cNvSpPr txBox="1"/>
            <p:nvPr/>
          </p:nvSpPr>
          <p:spPr>
            <a:xfrm>
              <a:off x="328061" y="3185957"/>
              <a:ext cx="64540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800" dirty="0">
                  <a:solidFill>
                    <a:srgbClr val="FF0000"/>
                  </a:solidFill>
                  <a:latin typeface="Baskerville Old Face" panose="02020602080505020303" pitchFamily="18" charset="0"/>
                </a:rPr>
                <a:t>Luminosity is NOT a Lorentz invariant!! ⟹</a:t>
              </a:r>
              <a:endParaRPr kumimoji="1" lang="zh-TW" altLang="en-US" sz="2800" dirty="0">
                <a:solidFill>
                  <a:srgbClr val="FF0000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E7EBC01A-3211-9744-87DD-97AB2B28A488}"/>
                </a:ext>
              </a:extLst>
            </p:cNvPr>
            <p:cNvSpPr txBox="1"/>
            <p:nvPr/>
          </p:nvSpPr>
          <p:spPr>
            <a:xfrm>
              <a:off x="6782072" y="3194179"/>
              <a:ext cx="3919663" cy="52322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  <a:effectLst>
              <a:reflection blurRad="6350" stA="52000" endA="300" endPos="35000" dir="5400000" sy="-100000" algn="bl" rotWithShape="0"/>
            </a:effectLst>
          </p:spPr>
          <p:txBody>
            <a:bodyPr wrap="none" rtlCol="0">
              <a:spAutoFit/>
            </a:bodyPr>
            <a:lstStyle/>
            <a:p>
              <a:r>
                <a:rPr kumimoji="1" lang="en-US" altLang="zh-TW" sz="2800" dirty="0">
                  <a:solidFill>
                    <a:srgbClr val="FF0000"/>
                  </a:solidFill>
                  <a:latin typeface="Baskerville Old Face" panose="02020602080505020303" pitchFamily="18" charset="0"/>
                </a:rPr>
                <a:t>Calculate in SN rest frame</a:t>
              </a:r>
              <a:endParaRPr kumimoji="1" lang="zh-TW" altLang="en-US" sz="2800" dirty="0"/>
            </a:p>
          </p:txBody>
        </p:sp>
      </p:grpSp>
      <p:pic>
        <p:nvPicPr>
          <p:cNvPr id="56" name="圖片 55">
            <a:extLst>
              <a:ext uri="{FF2B5EF4-FFF2-40B4-BE49-F238E27FC236}">
                <a16:creationId xmlns:a16="http://schemas.microsoft.com/office/drawing/2014/main" id="{C1566A28-3C0C-8C9A-8AA7-BAF19A434D8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58661" y="3274129"/>
            <a:ext cx="34544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0" name="群組 59">
            <a:extLst>
              <a:ext uri="{FF2B5EF4-FFF2-40B4-BE49-F238E27FC236}">
                <a16:creationId xmlns:a16="http://schemas.microsoft.com/office/drawing/2014/main" id="{3A77F8A7-2C32-FCF4-0D7E-1D51B4C9120A}"/>
              </a:ext>
            </a:extLst>
          </p:cNvPr>
          <p:cNvGrpSpPr>
            <a:grpSpLocks noChangeAspect="1"/>
          </p:cNvGrpSpPr>
          <p:nvPr/>
        </p:nvGrpSpPr>
        <p:grpSpPr>
          <a:xfrm>
            <a:off x="433722" y="5094277"/>
            <a:ext cx="11505375" cy="720000"/>
            <a:chOff x="347952" y="5139591"/>
            <a:chExt cx="11617824" cy="7270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9" name="圖片 58">
              <a:extLst>
                <a:ext uri="{FF2B5EF4-FFF2-40B4-BE49-F238E27FC236}">
                  <a16:creationId xmlns:a16="http://schemas.microsoft.com/office/drawing/2014/main" id="{ED07D5F6-BB32-BEC7-7F0E-10EE1FCBFF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t="48478" r="21777"/>
            <a:stretch/>
          </p:blipFill>
          <p:spPr>
            <a:xfrm>
              <a:off x="6621120" y="5139591"/>
              <a:ext cx="5344656" cy="726308"/>
            </a:xfrm>
            <a:prstGeom prst="rect">
              <a:avLst/>
            </a:prstGeom>
          </p:spPr>
        </p:pic>
        <p:pic>
          <p:nvPicPr>
            <p:cNvPr id="58" name="圖片 57">
              <a:extLst>
                <a:ext uri="{FF2B5EF4-FFF2-40B4-BE49-F238E27FC236}">
                  <a16:creationId xmlns:a16="http://schemas.microsoft.com/office/drawing/2014/main" id="{3741C58D-4B5A-998F-E5C5-FA9DCD500F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r="2163" b="48426"/>
            <a:stretch/>
          </p:blipFill>
          <p:spPr>
            <a:xfrm>
              <a:off x="347952" y="5139591"/>
              <a:ext cx="6684828" cy="727037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183C4706-ED81-7032-5D68-AAE4C90565D0}"/>
                  </a:ext>
                </a:extLst>
              </p14:cNvPr>
              <p14:cNvContentPartPr/>
              <p14:nvPr/>
            </p14:nvContentPartPr>
            <p14:xfrm>
              <a:off x="3053690" y="2454739"/>
              <a:ext cx="360" cy="36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183C4706-ED81-7032-5D68-AAE4C90565D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18050" y="2239099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17" name="筆跡 16">
                <a:extLst>
                  <a:ext uri="{FF2B5EF4-FFF2-40B4-BE49-F238E27FC236}">
                    <a16:creationId xmlns:a16="http://schemas.microsoft.com/office/drawing/2014/main" id="{D4FBA46F-4B85-055C-4857-66167D1CE91F}"/>
                  </a:ext>
                </a:extLst>
              </p14:cNvPr>
              <p14:cNvContentPartPr/>
              <p14:nvPr/>
            </p14:nvContentPartPr>
            <p14:xfrm>
              <a:off x="1566530" y="2064948"/>
              <a:ext cx="3008160" cy="48240"/>
            </p14:xfrm>
          </p:contentPart>
        </mc:Choice>
        <mc:Fallback xmlns="">
          <p:pic>
            <p:nvPicPr>
              <p:cNvPr id="17" name="筆跡 16">
                <a:extLst>
                  <a:ext uri="{FF2B5EF4-FFF2-40B4-BE49-F238E27FC236}">
                    <a16:creationId xmlns:a16="http://schemas.microsoft.com/office/drawing/2014/main" id="{D4FBA46F-4B85-055C-4857-66167D1CE91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30530" y="1847324"/>
                <a:ext cx="3079800" cy="483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22" name="筆跡 21">
                <a:extLst>
                  <a:ext uri="{FF2B5EF4-FFF2-40B4-BE49-F238E27FC236}">
                    <a16:creationId xmlns:a16="http://schemas.microsoft.com/office/drawing/2014/main" id="{71C88143-1B58-C189-1279-A4C1FEE8DB6C}"/>
                  </a:ext>
                </a:extLst>
              </p14:cNvPr>
              <p14:cNvContentPartPr/>
              <p14:nvPr/>
            </p14:nvContentPartPr>
            <p14:xfrm>
              <a:off x="4742090" y="2071788"/>
              <a:ext cx="2890800" cy="37800"/>
            </p14:xfrm>
          </p:contentPart>
        </mc:Choice>
        <mc:Fallback xmlns="">
          <p:pic>
            <p:nvPicPr>
              <p:cNvPr id="22" name="筆跡 21">
                <a:extLst>
                  <a:ext uri="{FF2B5EF4-FFF2-40B4-BE49-F238E27FC236}">
                    <a16:creationId xmlns:a16="http://schemas.microsoft.com/office/drawing/2014/main" id="{71C88143-1B58-C189-1279-A4C1FEE8DB6C}"/>
                  </a:ext>
                </a:extLst>
              </p:cNvPr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06094" y="1853711"/>
                <a:ext cx="2962431" cy="473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23" name="筆跡 22">
                <a:extLst>
                  <a:ext uri="{FF2B5EF4-FFF2-40B4-BE49-F238E27FC236}">
                    <a16:creationId xmlns:a16="http://schemas.microsoft.com/office/drawing/2014/main" id="{4340B404-3C1F-19E6-03CE-A3B367583F7F}"/>
                  </a:ext>
                </a:extLst>
              </p14:cNvPr>
              <p14:cNvContentPartPr/>
              <p14:nvPr/>
            </p14:nvContentPartPr>
            <p14:xfrm>
              <a:off x="11032370" y="2000508"/>
              <a:ext cx="639000" cy="8640"/>
            </p14:xfrm>
          </p:contentPart>
        </mc:Choice>
        <mc:Fallback xmlns="">
          <p:pic>
            <p:nvPicPr>
              <p:cNvPr id="23" name="筆跡 22">
                <a:extLst>
                  <a:ext uri="{FF2B5EF4-FFF2-40B4-BE49-F238E27FC236}">
                    <a16:creationId xmlns:a16="http://schemas.microsoft.com/office/drawing/2014/main" id="{4340B404-3C1F-19E6-03CE-A3B367583F7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996370" y="1793148"/>
                <a:ext cx="710640" cy="423014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751345F6-1250-4A93-5B6D-7FB8899C3476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50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2F9ABB2-CAE8-C106-6A4E-67FF7250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7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F152C4EE-E274-6D94-4D26-073770217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Result</a:t>
            </a:r>
            <a:endParaRPr kumimoji="1" lang="zh-TW" altLang="en-US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E8763B9A-42D5-61B3-D855-22DDD38BC3F2}"/>
              </a:ext>
            </a:extLst>
          </p:cNvPr>
          <p:cNvGrpSpPr/>
          <p:nvPr/>
        </p:nvGrpSpPr>
        <p:grpSpPr>
          <a:xfrm>
            <a:off x="3054120" y="803983"/>
            <a:ext cx="5982876" cy="5528723"/>
            <a:chOff x="119496" y="1640562"/>
            <a:chExt cx="5063482" cy="4730831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F6F28557-E644-0BE0-F842-8368B4097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32" r="1"/>
            <a:stretch/>
          </p:blipFill>
          <p:spPr>
            <a:xfrm>
              <a:off x="518983" y="1640562"/>
              <a:ext cx="4663995" cy="47308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555EA19E-40D0-7576-469E-BBC210D649EE}"/>
                    </a:ext>
                  </a:extLst>
                </p:cNvPr>
                <p:cNvSpPr txBox="1"/>
                <p:nvPr/>
              </p:nvSpPr>
              <p:spPr>
                <a:xfrm>
                  <a:off x="138082" y="2405269"/>
                  <a:ext cx="3704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𝑒𝑒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555EA19E-40D0-7576-469E-BBC210D649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082" y="2405269"/>
                  <a:ext cx="37048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7241" b="-869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>
                  <a:extLst>
                    <a:ext uri="{FF2B5EF4-FFF2-40B4-BE49-F238E27FC236}">
                      <a16:creationId xmlns:a16="http://schemas.microsoft.com/office/drawing/2014/main" id="{D0C15A93-EAE6-CA6B-9166-C43FF563F5A7}"/>
                    </a:ext>
                  </a:extLst>
                </p:cNvPr>
                <p:cNvSpPr txBox="1"/>
                <p:nvPr/>
              </p:nvSpPr>
              <p:spPr>
                <a:xfrm>
                  <a:off x="138082" y="3805468"/>
                  <a:ext cx="396134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</a:rPr>
                              <m:t>𝜇𝜇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37" name="文字方塊 36">
                  <a:extLst>
                    <a:ext uri="{FF2B5EF4-FFF2-40B4-BE49-F238E27FC236}">
                      <a16:creationId xmlns:a16="http://schemas.microsoft.com/office/drawing/2014/main" id="{D0C15A93-EAE6-CA6B-9166-C43FF563F5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082" y="3805468"/>
                  <a:ext cx="396134" cy="299313"/>
                </a:xfrm>
                <a:prstGeom prst="rect">
                  <a:avLst/>
                </a:prstGeom>
                <a:blipFill>
                  <a:blip r:embed="rId12"/>
                  <a:stretch>
                    <a:fillRect l="-15625" r="-3125" b="-16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7">
                  <a:extLst>
                    <a:ext uri="{FF2B5EF4-FFF2-40B4-BE49-F238E27FC236}">
                      <a16:creationId xmlns:a16="http://schemas.microsoft.com/office/drawing/2014/main" id="{0C89D10F-CC02-E73A-EBFD-2DFABED9E19E}"/>
                    </a:ext>
                  </a:extLst>
                </p:cNvPr>
                <p:cNvSpPr txBox="1"/>
                <p:nvPr/>
              </p:nvSpPr>
              <p:spPr>
                <a:xfrm>
                  <a:off x="119496" y="5227982"/>
                  <a:ext cx="3561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</a:rPr>
                              <m:t>𝜏𝜏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38" name="文字方塊 37">
                  <a:extLst>
                    <a:ext uri="{FF2B5EF4-FFF2-40B4-BE49-F238E27FC236}">
                      <a16:creationId xmlns:a16="http://schemas.microsoft.com/office/drawing/2014/main" id="{0C89D10F-CC02-E73A-EBFD-2DFABED9E1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496" y="5227982"/>
                  <a:ext cx="356188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7241" b="-869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B52526EC-409E-173A-8B4E-70471709A802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563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2F9ABB2-CAE8-C106-6A4E-67FF7250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8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F152C4EE-E274-6D94-4D26-073770217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Result</a:t>
            </a:r>
            <a:endParaRPr kumimoji="1"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FDFB7BA-880C-CA0D-BE9D-61A60F128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179" y="826002"/>
            <a:ext cx="4057109" cy="723436"/>
          </a:xfrm>
          <a:prstGeom prst="rect">
            <a:avLst/>
          </a:prstGeom>
        </p:spPr>
      </p:pic>
      <p:grpSp>
        <p:nvGrpSpPr>
          <p:cNvPr id="31" name="群組 30">
            <a:extLst>
              <a:ext uri="{FF2B5EF4-FFF2-40B4-BE49-F238E27FC236}">
                <a16:creationId xmlns:a16="http://schemas.microsoft.com/office/drawing/2014/main" id="{BB0DEE3F-8AF6-4BDE-1083-6F98F08BDB10}"/>
              </a:ext>
            </a:extLst>
          </p:cNvPr>
          <p:cNvGrpSpPr/>
          <p:nvPr/>
        </p:nvGrpSpPr>
        <p:grpSpPr>
          <a:xfrm>
            <a:off x="970079" y="1531856"/>
            <a:ext cx="3745080" cy="207720"/>
            <a:chOff x="4354730" y="1650859"/>
            <a:chExt cx="3745080" cy="207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">
              <p14:nvContentPartPr>
                <p14:cNvPr id="27" name="筆跡 26">
                  <a:extLst>
                    <a:ext uri="{FF2B5EF4-FFF2-40B4-BE49-F238E27FC236}">
                      <a16:creationId xmlns:a16="http://schemas.microsoft.com/office/drawing/2014/main" id="{F4126598-B070-4EC1-1D1D-68FF43C9E6A3}"/>
                    </a:ext>
                  </a:extLst>
                </p14:cNvPr>
                <p14:cNvContentPartPr/>
                <p14:nvPr/>
              </p14:nvContentPartPr>
              <p14:xfrm>
                <a:off x="6332210" y="1740139"/>
                <a:ext cx="1767600" cy="118440"/>
              </p14:xfrm>
            </p:contentPart>
          </mc:Choice>
          <mc:Fallback xmlns="">
            <p:pic>
              <p:nvPicPr>
                <p:cNvPr id="27" name="筆跡 26">
                  <a:extLst>
                    <a:ext uri="{FF2B5EF4-FFF2-40B4-BE49-F238E27FC236}">
                      <a16:creationId xmlns:a16="http://schemas.microsoft.com/office/drawing/2014/main" id="{F4126598-B070-4EC1-1D1D-68FF43C9E6A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96210" y="1524499"/>
                  <a:ext cx="183924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28" name="筆跡 27">
                  <a:extLst>
                    <a:ext uri="{FF2B5EF4-FFF2-40B4-BE49-F238E27FC236}">
                      <a16:creationId xmlns:a16="http://schemas.microsoft.com/office/drawing/2014/main" id="{F0D6246D-DD06-935E-1D49-E53D23BD1A01}"/>
                    </a:ext>
                  </a:extLst>
                </p14:cNvPr>
                <p14:cNvContentPartPr/>
                <p14:nvPr/>
              </p14:nvContentPartPr>
              <p14:xfrm>
                <a:off x="6089930" y="1650859"/>
                <a:ext cx="242640" cy="101160"/>
              </p14:xfrm>
            </p:contentPart>
          </mc:Choice>
          <mc:Fallback xmlns="">
            <p:pic>
              <p:nvPicPr>
                <p:cNvPr id="28" name="筆跡 27">
                  <a:extLst>
                    <a:ext uri="{FF2B5EF4-FFF2-40B4-BE49-F238E27FC236}">
                      <a16:creationId xmlns:a16="http://schemas.microsoft.com/office/drawing/2014/main" id="{F0D6246D-DD06-935E-1D49-E53D23BD1A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53930" y="1434859"/>
                  <a:ext cx="31428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30" name="筆跡 29">
                  <a:extLst>
                    <a:ext uri="{FF2B5EF4-FFF2-40B4-BE49-F238E27FC236}">
                      <a16:creationId xmlns:a16="http://schemas.microsoft.com/office/drawing/2014/main" id="{BDCAA17C-0C13-9126-8607-485DE44E8708}"/>
                    </a:ext>
                  </a:extLst>
                </p14:cNvPr>
                <p14:cNvContentPartPr/>
                <p14:nvPr/>
              </p14:nvContentPartPr>
              <p14:xfrm>
                <a:off x="4354730" y="1711339"/>
                <a:ext cx="1730520" cy="142200"/>
              </p14:xfrm>
            </p:contentPart>
          </mc:Choice>
          <mc:Fallback xmlns="">
            <p:pic>
              <p:nvPicPr>
                <p:cNvPr id="30" name="筆跡 29">
                  <a:extLst>
                    <a:ext uri="{FF2B5EF4-FFF2-40B4-BE49-F238E27FC236}">
                      <a16:creationId xmlns:a16="http://schemas.microsoft.com/office/drawing/2014/main" id="{BDCAA17C-0C13-9126-8607-485DE44E870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18730" y="1495339"/>
                  <a:ext cx="1802160" cy="573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5A0A3535-B36D-F2A5-A37F-1255937F9856}"/>
              </a:ext>
            </a:extLst>
          </p:cNvPr>
          <p:cNvSpPr txBox="1"/>
          <p:nvPr/>
        </p:nvSpPr>
        <p:spPr>
          <a:xfrm>
            <a:off x="1124851" y="912616"/>
            <a:ext cx="340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>
                <a:solidFill>
                  <a:srgbClr val="FA7D00"/>
                </a:solidFill>
                <a:latin typeface="HanziPen SC" panose="03000300000000000000" pitchFamily="66" charset="-122"/>
                <a:ea typeface="HanziPen SC" panose="03000300000000000000" pitchFamily="66" charset="-122"/>
              </a:rPr>
              <a:t>3 Benchmark points</a:t>
            </a:r>
            <a:r>
              <a:rPr kumimoji="1" lang="zh-TW" altLang="en-US" sz="2800" dirty="0">
                <a:solidFill>
                  <a:srgbClr val="FA7D00"/>
                </a:solidFill>
                <a:latin typeface="HanziPen SC" panose="03000300000000000000" pitchFamily="66" charset="-122"/>
                <a:ea typeface="HanziPen SC" panose="03000300000000000000" pitchFamily="66" charset="-122"/>
              </a:rPr>
              <a:t>：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E8763B9A-42D5-61B3-D855-22DDD38BC3F2}"/>
              </a:ext>
            </a:extLst>
          </p:cNvPr>
          <p:cNvGrpSpPr/>
          <p:nvPr/>
        </p:nvGrpSpPr>
        <p:grpSpPr>
          <a:xfrm>
            <a:off x="119496" y="1640562"/>
            <a:ext cx="5063482" cy="4730831"/>
            <a:chOff x="119496" y="1640562"/>
            <a:chExt cx="5063482" cy="4730831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F6F28557-E644-0BE0-F842-8368B4097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932" r="1"/>
            <a:stretch/>
          </p:blipFill>
          <p:spPr>
            <a:xfrm>
              <a:off x="518983" y="1640562"/>
              <a:ext cx="4663995" cy="47308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555EA19E-40D0-7576-469E-BBC210D649EE}"/>
                    </a:ext>
                  </a:extLst>
                </p:cNvPr>
                <p:cNvSpPr txBox="1"/>
                <p:nvPr/>
              </p:nvSpPr>
              <p:spPr>
                <a:xfrm>
                  <a:off x="138082" y="2405269"/>
                  <a:ext cx="3704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𝑒𝑒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555EA19E-40D0-7576-469E-BBC210D649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082" y="2405269"/>
                  <a:ext cx="37048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7241" b="-869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>
                  <a:extLst>
                    <a:ext uri="{FF2B5EF4-FFF2-40B4-BE49-F238E27FC236}">
                      <a16:creationId xmlns:a16="http://schemas.microsoft.com/office/drawing/2014/main" id="{D0C15A93-EAE6-CA6B-9166-C43FF563F5A7}"/>
                    </a:ext>
                  </a:extLst>
                </p:cNvPr>
                <p:cNvSpPr txBox="1"/>
                <p:nvPr/>
              </p:nvSpPr>
              <p:spPr>
                <a:xfrm>
                  <a:off x="138082" y="3805468"/>
                  <a:ext cx="396134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</a:rPr>
                              <m:t>𝜇𝜇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37" name="文字方塊 36">
                  <a:extLst>
                    <a:ext uri="{FF2B5EF4-FFF2-40B4-BE49-F238E27FC236}">
                      <a16:creationId xmlns:a16="http://schemas.microsoft.com/office/drawing/2014/main" id="{D0C15A93-EAE6-CA6B-9166-C43FF563F5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082" y="3805468"/>
                  <a:ext cx="396134" cy="299313"/>
                </a:xfrm>
                <a:prstGeom prst="rect">
                  <a:avLst/>
                </a:prstGeom>
                <a:blipFill>
                  <a:blip r:embed="rId12"/>
                  <a:stretch>
                    <a:fillRect l="-15625" r="-3125" b="-16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7">
                  <a:extLst>
                    <a:ext uri="{FF2B5EF4-FFF2-40B4-BE49-F238E27FC236}">
                      <a16:creationId xmlns:a16="http://schemas.microsoft.com/office/drawing/2014/main" id="{0C89D10F-CC02-E73A-EBFD-2DFABED9E19E}"/>
                    </a:ext>
                  </a:extLst>
                </p:cNvPr>
                <p:cNvSpPr txBox="1"/>
                <p:nvPr/>
              </p:nvSpPr>
              <p:spPr>
                <a:xfrm>
                  <a:off x="119496" y="5227982"/>
                  <a:ext cx="3561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</a:rPr>
                              <m:t>𝜏𝜏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38" name="文字方塊 37">
                  <a:extLst>
                    <a:ext uri="{FF2B5EF4-FFF2-40B4-BE49-F238E27FC236}">
                      <a16:creationId xmlns:a16="http://schemas.microsoft.com/office/drawing/2014/main" id="{0C89D10F-CC02-E73A-EBFD-2DFABED9E1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496" y="5227982"/>
                  <a:ext cx="356188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7241" b="-869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1427AD-CD74-CDEF-F568-C74AD2A3B1CF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722E4E5-B4AE-2B81-2B61-6950989C8D5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19669" y="701374"/>
            <a:ext cx="3069643" cy="20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5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0B443E5-A8BC-F2A2-942F-7055052DD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TW" dirty="0"/>
              <a:t>What is dark matter?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32D7B8C-8EB6-A5A0-0577-6210BB90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1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066EB132-A3AC-AE88-E2F5-C8C91FA58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Introduction</a:t>
            </a:r>
            <a:endParaRPr kumimoji="1"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B44B439-81EA-B22B-38A6-004E439D34A4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62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2F9ABB2-CAE8-C106-6A4E-67FF7250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8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F152C4EE-E274-6D94-4D26-073770217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Result</a:t>
            </a:r>
            <a:endParaRPr kumimoji="1"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FDFB7BA-880C-CA0D-BE9D-61A60F128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179" y="826002"/>
            <a:ext cx="4057109" cy="723436"/>
          </a:xfrm>
          <a:prstGeom prst="rect">
            <a:avLst/>
          </a:prstGeom>
        </p:spPr>
      </p:pic>
      <p:grpSp>
        <p:nvGrpSpPr>
          <p:cNvPr id="31" name="群組 30">
            <a:extLst>
              <a:ext uri="{FF2B5EF4-FFF2-40B4-BE49-F238E27FC236}">
                <a16:creationId xmlns:a16="http://schemas.microsoft.com/office/drawing/2014/main" id="{BB0DEE3F-8AF6-4BDE-1083-6F98F08BDB10}"/>
              </a:ext>
            </a:extLst>
          </p:cNvPr>
          <p:cNvGrpSpPr/>
          <p:nvPr/>
        </p:nvGrpSpPr>
        <p:grpSpPr>
          <a:xfrm>
            <a:off x="970079" y="1531856"/>
            <a:ext cx="3745080" cy="207720"/>
            <a:chOff x="4354730" y="1650859"/>
            <a:chExt cx="3745080" cy="207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">
              <p14:nvContentPartPr>
                <p14:cNvPr id="27" name="筆跡 26">
                  <a:extLst>
                    <a:ext uri="{FF2B5EF4-FFF2-40B4-BE49-F238E27FC236}">
                      <a16:creationId xmlns:a16="http://schemas.microsoft.com/office/drawing/2014/main" id="{F4126598-B070-4EC1-1D1D-68FF43C9E6A3}"/>
                    </a:ext>
                  </a:extLst>
                </p14:cNvPr>
                <p14:cNvContentPartPr/>
                <p14:nvPr/>
              </p14:nvContentPartPr>
              <p14:xfrm>
                <a:off x="6332210" y="1740139"/>
                <a:ext cx="1767600" cy="118440"/>
              </p14:xfrm>
            </p:contentPart>
          </mc:Choice>
          <mc:Fallback xmlns="">
            <p:pic>
              <p:nvPicPr>
                <p:cNvPr id="27" name="筆跡 26">
                  <a:extLst>
                    <a:ext uri="{FF2B5EF4-FFF2-40B4-BE49-F238E27FC236}">
                      <a16:creationId xmlns:a16="http://schemas.microsoft.com/office/drawing/2014/main" id="{F4126598-B070-4EC1-1D1D-68FF43C9E6A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96210" y="1524499"/>
                  <a:ext cx="183924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28" name="筆跡 27">
                  <a:extLst>
                    <a:ext uri="{FF2B5EF4-FFF2-40B4-BE49-F238E27FC236}">
                      <a16:creationId xmlns:a16="http://schemas.microsoft.com/office/drawing/2014/main" id="{F0D6246D-DD06-935E-1D49-E53D23BD1A01}"/>
                    </a:ext>
                  </a:extLst>
                </p14:cNvPr>
                <p14:cNvContentPartPr/>
                <p14:nvPr/>
              </p14:nvContentPartPr>
              <p14:xfrm>
                <a:off x="6089930" y="1650859"/>
                <a:ext cx="242640" cy="101160"/>
              </p14:xfrm>
            </p:contentPart>
          </mc:Choice>
          <mc:Fallback xmlns="">
            <p:pic>
              <p:nvPicPr>
                <p:cNvPr id="28" name="筆跡 27">
                  <a:extLst>
                    <a:ext uri="{FF2B5EF4-FFF2-40B4-BE49-F238E27FC236}">
                      <a16:creationId xmlns:a16="http://schemas.microsoft.com/office/drawing/2014/main" id="{F0D6246D-DD06-935E-1D49-E53D23BD1A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53930" y="1434859"/>
                  <a:ext cx="31428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30" name="筆跡 29">
                  <a:extLst>
                    <a:ext uri="{FF2B5EF4-FFF2-40B4-BE49-F238E27FC236}">
                      <a16:creationId xmlns:a16="http://schemas.microsoft.com/office/drawing/2014/main" id="{BDCAA17C-0C13-9126-8607-485DE44E8708}"/>
                    </a:ext>
                  </a:extLst>
                </p14:cNvPr>
                <p14:cNvContentPartPr/>
                <p14:nvPr/>
              </p14:nvContentPartPr>
              <p14:xfrm>
                <a:off x="4354730" y="1711339"/>
                <a:ext cx="1730520" cy="142200"/>
              </p14:xfrm>
            </p:contentPart>
          </mc:Choice>
          <mc:Fallback xmlns="">
            <p:pic>
              <p:nvPicPr>
                <p:cNvPr id="30" name="筆跡 29">
                  <a:extLst>
                    <a:ext uri="{FF2B5EF4-FFF2-40B4-BE49-F238E27FC236}">
                      <a16:creationId xmlns:a16="http://schemas.microsoft.com/office/drawing/2014/main" id="{BDCAA17C-0C13-9126-8607-485DE44E870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18730" y="1495339"/>
                  <a:ext cx="1802160" cy="573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5A0A3535-B36D-F2A5-A37F-1255937F9856}"/>
              </a:ext>
            </a:extLst>
          </p:cNvPr>
          <p:cNvSpPr txBox="1"/>
          <p:nvPr/>
        </p:nvSpPr>
        <p:spPr>
          <a:xfrm>
            <a:off x="1124851" y="912616"/>
            <a:ext cx="340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>
                <a:solidFill>
                  <a:srgbClr val="FA7D00"/>
                </a:solidFill>
                <a:latin typeface="HanziPen SC" panose="03000300000000000000" pitchFamily="66" charset="-122"/>
                <a:ea typeface="HanziPen SC" panose="03000300000000000000" pitchFamily="66" charset="-122"/>
              </a:rPr>
              <a:t>3 Benchmark points</a:t>
            </a:r>
            <a:r>
              <a:rPr kumimoji="1" lang="zh-TW" altLang="en-US" sz="2800" dirty="0">
                <a:solidFill>
                  <a:srgbClr val="FA7D00"/>
                </a:solidFill>
                <a:latin typeface="HanziPen SC" panose="03000300000000000000" pitchFamily="66" charset="-122"/>
                <a:ea typeface="HanziPen SC" panose="03000300000000000000" pitchFamily="66" charset="-122"/>
              </a:rPr>
              <a:t>：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E8763B9A-42D5-61B3-D855-22DDD38BC3F2}"/>
              </a:ext>
            </a:extLst>
          </p:cNvPr>
          <p:cNvGrpSpPr/>
          <p:nvPr/>
        </p:nvGrpSpPr>
        <p:grpSpPr>
          <a:xfrm>
            <a:off x="119496" y="1640562"/>
            <a:ext cx="5063482" cy="4730831"/>
            <a:chOff x="119496" y="1640562"/>
            <a:chExt cx="5063482" cy="4730831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F6F28557-E644-0BE0-F842-8368B4097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932" r="1"/>
            <a:stretch/>
          </p:blipFill>
          <p:spPr>
            <a:xfrm>
              <a:off x="518983" y="1640562"/>
              <a:ext cx="4663995" cy="47308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555EA19E-40D0-7576-469E-BBC210D649EE}"/>
                    </a:ext>
                  </a:extLst>
                </p:cNvPr>
                <p:cNvSpPr txBox="1"/>
                <p:nvPr/>
              </p:nvSpPr>
              <p:spPr>
                <a:xfrm>
                  <a:off x="138082" y="2405269"/>
                  <a:ext cx="3704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𝑒𝑒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555EA19E-40D0-7576-469E-BBC210D649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082" y="2405269"/>
                  <a:ext cx="37048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7241" b="-869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>
                  <a:extLst>
                    <a:ext uri="{FF2B5EF4-FFF2-40B4-BE49-F238E27FC236}">
                      <a16:creationId xmlns:a16="http://schemas.microsoft.com/office/drawing/2014/main" id="{D0C15A93-EAE6-CA6B-9166-C43FF563F5A7}"/>
                    </a:ext>
                  </a:extLst>
                </p:cNvPr>
                <p:cNvSpPr txBox="1"/>
                <p:nvPr/>
              </p:nvSpPr>
              <p:spPr>
                <a:xfrm>
                  <a:off x="138082" y="3805468"/>
                  <a:ext cx="396134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</a:rPr>
                              <m:t>𝜇𝜇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37" name="文字方塊 36">
                  <a:extLst>
                    <a:ext uri="{FF2B5EF4-FFF2-40B4-BE49-F238E27FC236}">
                      <a16:creationId xmlns:a16="http://schemas.microsoft.com/office/drawing/2014/main" id="{D0C15A93-EAE6-CA6B-9166-C43FF563F5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082" y="3805468"/>
                  <a:ext cx="396134" cy="299313"/>
                </a:xfrm>
                <a:prstGeom prst="rect">
                  <a:avLst/>
                </a:prstGeom>
                <a:blipFill>
                  <a:blip r:embed="rId12"/>
                  <a:stretch>
                    <a:fillRect l="-15625" r="-3125" b="-16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7">
                  <a:extLst>
                    <a:ext uri="{FF2B5EF4-FFF2-40B4-BE49-F238E27FC236}">
                      <a16:creationId xmlns:a16="http://schemas.microsoft.com/office/drawing/2014/main" id="{0C89D10F-CC02-E73A-EBFD-2DFABED9E19E}"/>
                    </a:ext>
                  </a:extLst>
                </p:cNvPr>
                <p:cNvSpPr txBox="1"/>
                <p:nvPr/>
              </p:nvSpPr>
              <p:spPr>
                <a:xfrm>
                  <a:off x="119496" y="5227982"/>
                  <a:ext cx="3561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</a:rPr>
                              <m:t>𝜏𝜏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38" name="文字方塊 37">
                  <a:extLst>
                    <a:ext uri="{FF2B5EF4-FFF2-40B4-BE49-F238E27FC236}">
                      <a16:creationId xmlns:a16="http://schemas.microsoft.com/office/drawing/2014/main" id="{0C89D10F-CC02-E73A-EBFD-2DFABED9E1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496" y="5227982"/>
                  <a:ext cx="356188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7241" b="-869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1C5A6EBD-7C3D-791F-D260-32B7F1F92A06}"/>
              </a:ext>
            </a:extLst>
          </p:cNvPr>
          <p:cNvGrpSpPr/>
          <p:nvPr/>
        </p:nvGrpSpPr>
        <p:grpSpPr>
          <a:xfrm>
            <a:off x="5148395" y="2337357"/>
            <a:ext cx="1492535" cy="665335"/>
            <a:chOff x="5148395" y="2337357"/>
            <a:chExt cx="1492535" cy="665335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39" name="筆跡 38">
                  <a:extLst>
                    <a:ext uri="{FF2B5EF4-FFF2-40B4-BE49-F238E27FC236}">
                      <a16:creationId xmlns:a16="http://schemas.microsoft.com/office/drawing/2014/main" id="{4A8179AA-057C-802E-3676-BED4FD6CB5E9}"/>
                    </a:ext>
                  </a:extLst>
                </p14:cNvPr>
                <p14:cNvContentPartPr/>
                <p14:nvPr/>
              </p14:nvContentPartPr>
              <p14:xfrm>
                <a:off x="5148395" y="2337357"/>
                <a:ext cx="122040" cy="662760"/>
              </p14:xfrm>
            </p:contentPart>
          </mc:Choice>
          <mc:Fallback xmlns="">
            <p:pic>
              <p:nvPicPr>
                <p:cNvPr id="39" name="筆跡 38">
                  <a:extLst>
                    <a:ext uri="{FF2B5EF4-FFF2-40B4-BE49-F238E27FC236}">
                      <a16:creationId xmlns:a16="http://schemas.microsoft.com/office/drawing/2014/main" id="{4A8179AA-057C-802E-3676-BED4FD6CB5E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12755" y="2121717"/>
                  <a:ext cx="193680" cy="10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43" name="筆跡 42">
                  <a:extLst>
                    <a:ext uri="{FF2B5EF4-FFF2-40B4-BE49-F238E27FC236}">
                      <a16:creationId xmlns:a16="http://schemas.microsoft.com/office/drawing/2014/main" id="{64E267D9-ACB6-CCD2-D3CE-8F3834C34748}"/>
                    </a:ext>
                  </a:extLst>
                </p14:cNvPr>
                <p14:cNvContentPartPr/>
                <p14:nvPr/>
              </p14:nvContentPartPr>
              <p14:xfrm>
                <a:off x="6545170" y="2385957"/>
                <a:ext cx="95760" cy="614160"/>
              </p14:xfrm>
            </p:contentPart>
          </mc:Choice>
          <mc:Fallback xmlns="">
            <p:pic>
              <p:nvPicPr>
                <p:cNvPr id="43" name="筆跡 42">
                  <a:extLst>
                    <a:ext uri="{FF2B5EF4-FFF2-40B4-BE49-F238E27FC236}">
                      <a16:creationId xmlns:a16="http://schemas.microsoft.com/office/drawing/2014/main" id="{64E267D9-ACB6-CCD2-D3CE-8F3834C3474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09170" y="2169957"/>
                  <a:ext cx="167400" cy="10458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7" name="群組 46">
              <a:extLst>
                <a:ext uri="{FF2B5EF4-FFF2-40B4-BE49-F238E27FC236}">
                  <a16:creationId xmlns:a16="http://schemas.microsoft.com/office/drawing/2014/main" id="{E842423A-C891-B0BD-1960-3F3D8EA269F7}"/>
                </a:ext>
              </a:extLst>
            </p:cNvPr>
            <p:cNvGrpSpPr/>
            <p:nvPr/>
          </p:nvGrpSpPr>
          <p:grpSpPr>
            <a:xfrm>
              <a:off x="5226277" y="2405269"/>
              <a:ext cx="1375808" cy="597423"/>
              <a:chOff x="7750098" y="3481873"/>
              <a:chExt cx="1375808" cy="597423"/>
            </a:xfrm>
          </p:grpSpPr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EA398A36-4F3B-2258-877B-8E544E613F63}"/>
                  </a:ext>
                </a:extLst>
              </p:cNvPr>
              <p:cNvSpPr txBox="1"/>
              <p:nvPr/>
            </p:nvSpPr>
            <p:spPr>
              <a:xfrm>
                <a:off x="7750098" y="3601844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>
                    <a:solidFill>
                      <a:srgbClr val="FA7D00"/>
                    </a:solidFill>
                    <a:latin typeface="HanziPen SC" panose="03000300000000000000" pitchFamily="66" charset="-122"/>
                    <a:ea typeface="HanziPen SC" panose="03000300000000000000" pitchFamily="66" charset="-122"/>
                  </a:rPr>
                  <a:t>w/ </a:t>
                </a:r>
                <a:endParaRPr kumimoji="1" lang="zh-TW" altLang="en-US" dirty="0">
                  <a:solidFill>
                    <a:srgbClr val="FA7D00"/>
                  </a:solidFill>
                  <a:latin typeface="HanziPen SC" panose="03000300000000000000" pitchFamily="66" charset="-122"/>
                  <a:ea typeface="HanziPen SC" panose="03000300000000000000" pitchFamily="66" charset="-122"/>
                </a:endParaRPr>
              </a:p>
            </p:txBody>
          </p:sp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E24F1E1D-E471-8907-6CAC-9056C38E9446}"/>
                  </a:ext>
                </a:extLst>
              </p:cNvPr>
              <p:cNvSpPr txBox="1"/>
              <p:nvPr/>
            </p:nvSpPr>
            <p:spPr>
              <a:xfrm>
                <a:off x="8151542" y="3481873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>
                    <a:solidFill>
                      <a:srgbClr val="FA7D00"/>
                    </a:solidFill>
                    <a:latin typeface="HanziPen SC" panose="03000300000000000000" pitchFamily="66" charset="-122"/>
                    <a:ea typeface="HanziPen SC" panose="03000300000000000000" pitchFamily="66" charset="-122"/>
                  </a:rPr>
                  <a:t>chemical</a:t>
                </a:r>
                <a:endParaRPr kumimoji="1" lang="zh-TW" altLang="en-US" dirty="0">
                  <a:solidFill>
                    <a:srgbClr val="FA7D00"/>
                  </a:solidFill>
                  <a:latin typeface="HanziPen SC" panose="03000300000000000000" pitchFamily="66" charset="-122"/>
                  <a:ea typeface="HanziPen SC" panose="03000300000000000000" pitchFamily="66" charset="-122"/>
                </a:endParaRPr>
              </a:p>
            </p:txBody>
          </p:sp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D30B49E2-B037-4C92-F31C-8FC70BE504DB}"/>
                  </a:ext>
                </a:extLst>
              </p:cNvPr>
              <p:cNvSpPr txBox="1"/>
              <p:nvPr/>
            </p:nvSpPr>
            <p:spPr>
              <a:xfrm>
                <a:off x="8147753" y="3709964"/>
                <a:ext cx="9781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>
                    <a:solidFill>
                      <a:srgbClr val="FA7D00"/>
                    </a:solidFill>
                    <a:latin typeface="HanziPen SC" panose="03000300000000000000" pitchFamily="66" charset="-122"/>
                    <a:ea typeface="HanziPen SC" panose="03000300000000000000" pitchFamily="66" charset="-122"/>
                  </a:rPr>
                  <a:t>potential</a:t>
                </a:r>
                <a:endParaRPr kumimoji="1" lang="zh-TW" altLang="en-US" dirty="0">
                  <a:solidFill>
                    <a:srgbClr val="FA7D00"/>
                  </a:solidFill>
                  <a:latin typeface="HanziPen SC" panose="03000300000000000000" pitchFamily="66" charset="-122"/>
                  <a:ea typeface="HanziPen SC" panose="03000300000000000000" pitchFamily="66" charset="-122"/>
                </a:endParaRPr>
              </a:p>
            </p:txBody>
          </p:sp>
        </p:grp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9B17B0B7-5A5A-404A-177F-44E1BA8A6C36}"/>
              </a:ext>
            </a:extLst>
          </p:cNvPr>
          <p:cNvGrpSpPr/>
          <p:nvPr/>
        </p:nvGrpSpPr>
        <p:grpSpPr>
          <a:xfrm>
            <a:off x="5182978" y="3616835"/>
            <a:ext cx="1762660" cy="676578"/>
            <a:chOff x="5148395" y="2337357"/>
            <a:chExt cx="1762660" cy="676578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50" name="筆跡 49">
                  <a:extLst>
                    <a:ext uri="{FF2B5EF4-FFF2-40B4-BE49-F238E27FC236}">
                      <a16:creationId xmlns:a16="http://schemas.microsoft.com/office/drawing/2014/main" id="{14DFA6DB-A844-0FD1-4E4F-3B416A8FB495}"/>
                    </a:ext>
                  </a:extLst>
                </p14:cNvPr>
                <p14:cNvContentPartPr/>
                <p14:nvPr/>
              </p14:nvContentPartPr>
              <p14:xfrm>
                <a:off x="5148395" y="2337357"/>
                <a:ext cx="122040" cy="662760"/>
              </p14:xfrm>
            </p:contentPart>
          </mc:Choice>
          <mc:Fallback xmlns="">
            <p:pic>
              <p:nvPicPr>
                <p:cNvPr id="50" name="筆跡 49">
                  <a:extLst>
                    <a:ext uri="{FF2B5EF4-FFF2-40B4-BE49-F238E27FC236}">
                      <a16:creationId xmlns:a16="http://schemas.microsoft.com/office/drawing/2014/main" id="{14DFA6DB-A844-0FD1-4E4F-3B416A8FB49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12755" y="2121717"/>
                  <a:ext cx="193680" cy="10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51" name="筆跡 50">
                  <a:extLst>
                    <a:ext uri="{FF2B5EF4-FFF2-40B4-BE49-F238E27FC236}">
                      <a16:creationId xmlns:a16="http://schemas.microsoft.com/office/drawing/2014/main" id="{0E8F50F1-FD14-295E-866F-054A951A2F94}"/>
                    </a:ext>
                  </a:extLst>
                </p14:cNvPr>
                <p14:cNvContentPartPr/>
                <p14:nvPr/>
              </p14:nvContentPartPr>
              <p14:xfrm>
                <a:off x="6815295" y="2368566"/>
                <a:ext cx="95760" cy="614160"/>
              </p14:xfrm>
            </p:contentPart>
          </mc:Choice>
          <mc:Fallback xmlns="">
            <p:pic>
              <p:nvPicPr>
                <p:cNvPr id="51" name="筆跡 50">
                  <a:extLst>
                    <a:ext uri="{FF2B5EF4-FFF2-40B4-BE49-F238E27FC236}">
                      <a16:creationId xmlns:a16="http://schemas.microsoft.com/office/drawing/2014/main" id="{0E8F50F1-FD14-295E-866F-054A951A2F9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79295" y="2152566"/>
                  <a:ext cx="167400" cy="10458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2" name="群組 51">
              <a:extLst>
                <a:ext uri="{FF2B5EF4-FFF2-40B4-BE49-F238E27FC236}">
                  <a16:creationId xmlns:a16="http://schemas.microsoft.com/office/drawing/2014/main" id="{CACED17D-A0F5-36A7-4A54-F3D7813B64C4}"/>
                </a:ext>
              </a:extLst>
            </p:cNvPr>
            <p:cNvGrpSpPr/>
            <p:nvPr/>
          </p:nvGrpSpPr>
          <p:grpSpPr>
            <a:xfrm>
              <a:off x="5226277" y="2394634"/>
              <a:ext cx="1636898" cy="619301"/>
              <a:chOff x="7750098" y="3471238"/>
              <a:chExt cx="1636898" cy="619301"/>
            </a:xfrm>
          </p:grpSpPr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A4A01A4E-6939-64DA-CEC8-45E3FE71217C}"/>
                  </a:ext>
                </a:extLst>
              </p:cNvPr>
              <p:cNvSpPr txBox="1"/>
              <p:nvPr/>
            </p:nvSpPr>
            <p:spPr>
              <a:xfrm>
                <a:off x="7750098" y="3601844"/>
                <a:ext cx="845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>
                    <a:solidFill>
                      <a:srgbClr val="FA7D00"/>
                    </a:solidFill>
                    <a:latin typeface="HanziPen SC" panose="03000300000000000000" pitchFamily="66" charset="-122"/>
                    <a:ea typeface="HanziPen SC" panose="03000300000000000000" pitchFamily="66" charset="-122"/>
                  </a:rPr>
                  <a:t>w/out </a:t>
                </a:r>
                <a:endParaRPr kumimoji="1" lang="zh-TW" altLang="en-US" dirty="0">
                  <a:solidFill>
                    <a:srgbClr val="FA7D00"/>
                  </a:solidFill>
                  <a:latin typeface="HanziPen SC" panose="03000300000000000000" pitchFamily="66" charset="-122"/>
                  <a:ea typeface="HanziPen SC" panose="03000300000000000000" pitchFamily="66" charset="-122"/>
                </a:endParaRPr>
              </a:p>
            </p:txBody>
          </p:sp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0F24091A-C71F-BAF9-250A-AA2D6D8227A9}"/>
                  </a:ext>
                </a:extLst>
              </p:cNvPr>
              <p:cNvSpPr txBox="1"/>
              <p:nvPr/>
            </p:nvSpPr>
            <p:spPr>
              <a:xfrm>
                <a:off x="8421667" y="3471238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>
                    <a:solidFill>
                      <a:srgbClr val="FA7D00"/>
                    </a:solidFill>
                    <a:latin typeface="HanziPen SC" panose="03000300000000000000" pitchFamily="66" charset="-122"/>
                    <a:ea typeface="HanziPen SC" panose="03000300000000000000" pitchFamily="66" charset="-122"/>
                  </a:rPr>
                  <a:t>chemical</a:t>
                </a:r>
                <a:endParaRPr kumimoji="1" lang="zh-TW" altLang="en-US" dirty="0">
                  <a:solidFill>
                    <a:srgbClr val="FA7D00"/>
                  </a:solidFill>
                  <a:latin typeface="HanziPen SC" panose="03000300000000000000" pitchFamily="66" charset="-122"/>
                  <a:ea typeface="HanziPen SC" panose="03000300000000000000" pitchFamily="66" charset="-122"/>
                </a:endParaRPr>
              </a:p>
            </p:txBody>
          </p:sp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8578D21F-9F9A-A895-58C7-40917589FCE8}"/>
                  </a:ext>
                </a:extLst>
              </p:cNvPr>
              <p:cNvSpPr txBox="1"/>
              <p:nvPr/>
            </p:nvSpPr>
            <p:spPr>
              <a:xfrm>
                <a:off x="8408843" y="3721207"/>
                <a:ext cx="9781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>
                    <a:solidFill>
                      <a:srgbClr val="FA7D00"/>
                    </a:solidFill>
                    <a:latin typeface="HanziPen SC" panose="03000300000000000000" pitchFamily="66" charset="-122"/>
                    <a:ea typeface="HanziPen SC" panose="03000300000000000000" pitchFamily="66" charset="-122"/>
                  </a:rPr>
                  <a:t>potential</a:t>
                </a:r>
                <a:endParaRPr kumimoji="1" lang="zh-TW" altLang="en-US" dirty="0">
                  <a:solidFill>
                    <a:srgbClr val="FA7D00"/>
                  </a:solidFill>
                  <a:latin typeface="HanziPen SC" panose="03000300000000000000" pitchFamily="66" charset="-122"/>
                  <a:ea typeface="HanziPen SC" panose="03000300000000000000" pitchFamily="66" charset="-122"/>
                </a:endParaRPr>
              </a:p>
            </p:txBody>
          </p:sp>
        </p:grpSp>
      </p:grp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7D9FD297-BC53-8FF8-C3CD-0DD252B12F2A}"/>
              </a:ext>
            </a:extLst>
          </p:cNvPr>
          <p:cNvGrpSpPr/>
          <p:nvPr/>
        </p:nvGrpSpPr>
        <p:grpSpPr>
          <a:xfrm>
            <a:off x="5182978" y="5095987"/>
            <a:ext cx="1762660" cy="676578"/>
            <a:chOff x="5148395" y="2337357"/>
            <a:chExt cx="1762660" cy="676578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57" name="筆跡 56">
                  <a:extLst>
                    <a:ext uri="{FF2B5EF4-FFF2-40B4-BE49-F238E27FC236}">
                      <a16:creationId xmlns:a16="http://schemas.microsoft.com/office/drawing/2014/main" id="{C4751F5F-6679-C1AC-BEC7-E0592268902D}"/>
                    </a:ext>
                  </a:extLst>
                </p14:cNvPr>
                <p14:cNvContentPartPr/>
                <p14:nvPr/>
              </p14:nvContentPartPr>
              <p14:xfrm>
                <a:off x="5148395" y="2337357"/>
                <a:ext cx="122040" cy="662760"/>
              </p14:xfrm>
            </p:contentPart>
          </mc:Choice>
          <mc:Fallback xmlns="">
            <p:pic>
              <p:nvPicPr>
                <p:cNvPr id="57" name="筆跡 56">
                  <a:extLst>
                    <a:ext uri="{FF2B5EF4-FFF2-40B4-BE49-F238E27FC236}">
                      <a16:creationId xmlns:a16="http://schemas.microsoft.com/office/drawing/2014/main" id="{C4751F5F-6679-C1AC-BEC7-E0592268902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12755" y="2121717"/>
                  <a:ext cx="193680" cy="10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58" name="筆跡 57">
                  <a:extLst>
                    <a:ext uri="{FF2B5EF4-FFF2-40B4-BE49-F238E27FC236}">
                      <a16:creationId xmlns:a16="http://schemas.microsoft.com/office/drawing/2014/main" id="{EE68D78A-7A3B-B295-9CEA-01EE43985600}"/>
                    </a:ext>
                  </a:extLst>
                </p14:cNvPr>
                <p14:cNvContentPartPr/>
                <p14:nvPr/>
              </p14:nvContentPartPr>
              <p14:xfrm>
                <a:off x="6815295" y="2368566"/>
                <a:ext cx="95760" cy="614160"/>
              </p14:xfrm>
            </p:contentPart>
          </mc:Choice>
          <mc:Fallback xmlns="">
            <p:pic>
              <p:nvPicPr>
                <p:cNvPr id="58" name="筆跡 57">
                  <a:extLst>
                    <a:ext uri="{FF2B5EF4-FFF2-40B4-BE49-F238E27FC236}">
                      <a16:creationId xmlns:a16="http://schemas.microsoft.com/office/drawing/2014/main" id="{EE68D78A-7A3B-B295-9CEA-01EE439856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79295" y="2152566"/>
                  <a:ext cx="167400" cy="10458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9" name="群組 58">
              <a:extLst>
                <a:ext uri="{FF2B5EF4-FFF2-40B4-BE49-F238E27FC236}">
                  <a16:creationId xmlns:a16="http://schemas.microsoft.com/office/drawing/2014/main" id="{FD8B337A-AE7C-5706-A429-D06FB39EF995}"/>
                </a:ext>
              </a:extLst>
            </p:cNvPr>
            <p:cNvGrpSpPr/>
            <p:nvPr/>
          </p:nvGrpSpPr>
          <p:grpSpPr>
            <a:xfrm>
              <a:off x="5226277" y="2394634"/>
              <a:ext cx="1636898" cy="619301"/>
              <a:chOff x="7750098" y="3471238"/>
              <a:chExt cx="1636898" cy="619301"/>
            </a:xfrm>
          </p:grpSpPr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5B16AC4A-ACD0-7A73-3A4B-3E99EED9AD71}"/>
                  </a:ext>
                </a:extLst>
              </p:cNvPr>
              <p:cNvSpPr txBox="1"/>
              <p:nvPr/>
            </p:nvSpPr>
            <p:spPr>
              <a:xfrm>
                <a:off x="7750098" y="3601844"/>
                <a:ext cx="845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>
                    <a:solidFill>
                      <a:srgbClr val="FA7D00"/>
                    </a:solidFill>
                    <a:latin typeface="HanziPen SC" panose="03000300000000000000" pitchFamily="66" charset="-122"/>
                    <a:ea typeface="HanziPen SC" panose="03000300000000000000" pitchFamily="66" charset="-122"/>
                  </a:rPr>
                  <a:t>w/out </a:t>
                </a:r>
                <a:endParaRPr kumimoji="1" lang="zh-TW" altLang="en-US" dirty="0">
                  <a:solidFill>
                    <a:srgbClr val="FA7D00"/>
                  </a:solidFill>
                  <a:latin typeface="HanziPen SC" panose="03000300000000000000" pitchFamily="66" charset="-122"/>
                  <a:ea typeface="HanziPen SC" panose="03000300000000000000" pitchFamily="66" charset="-122"/>
                </a:endParaRPr>
              </a:p>
            </p:txBody>
          </p:sp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D1CAA40A-5FED-A872-B090-0C1F5A732414}"/>
                  </a:ext>
                </a:extLst>
              </p:cNvPr>
              <p:cNvSpPr txBox="1"/>
              <p:nvPr/>
            </p:nvSpPr>
            <p:spPr>
              <a:xfrm>
                <a:off x="8421667" y="3471238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>
                    <a:solidFill>
                      <a:srgbClr val="FA7D00"/>
                    </a:solidFill>
                    <a:latin typeface="HanziPen SC" panose="03000300000000000000" pitchFamily="66" charset="-122"/>
                    <a:ea typeface="HanziPen SC" panose="03000300000000000000" pitchFamily="66" charset="-122"/>
                  </a:rPr>
                  <a:t>chemical</a:t>
                </a:r>
                <a:endParaRPr kumimoji="1" lang="zh-TW" altLang="en-US" dirty="0">
                  <a:solidFill>
                    <a:srgbClr val="FA7D00"/>
                  </a:solidFill>
                  <a:latin typeface="HanziPen SC" panose="03000300000000000000" pitchFamily="66" charset="-122"/>
                  <a:ea typeface="HanziPen SC" panose="03000300000000000000" pitchFamily="66" charset="-122"/>
                </a:endParaRPr>
              </a:p>
            </p:txBody>
          </p:sp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88CBB781-EC24-DBBE-5F1B-5E25EB097AA3}"/>
                  </a:ext>
                </a:extLst>
              </p:cNvPr>
              <p:cNvSpPr txBox="1"/>
              <p:nvPr/>
            </p:nvSpPr>
            <p:spPr>
              <a:xfrm>
                <a:off x="8408843" y="3721207"/>
                <a:ext cx="9781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>
                    <a:solidFill>
                      <a:srgbClr val="FA7D00"/>
                    </a:solidFill>
                    <a:latin typeface="HanziPen SC" panose="03000300000000000000" pitchFamily="66" charset="-122"/>
                    <a:ea typeface="HanziPen SC" panose="03000300000000000000" pitchFamily="66" charset="-122"/>
                  </a:rPr>
                  <a:t>potential</a:t>
                </a:r>
                <a:endParaRPr kumimoji="1" lang="zh-TW" altLang="en-US" dirty="0">
                  <a:solidFill>
                    <a:srgbClr val="FA7D00"/>
                  </a:solidFill>
                  <a:latin typeface="HanziPen SC" panose="03000300000000000000" pitchFamily="66" charset="-122"/>
                  <a:ea typeface="HanziPen SC" panose="03000300000000000000" pitchFamily="66" charset="-122"/>
                </a:endParaRPr>
              </a:p>
            </p:txBody>
          </p:sp>
        </p:grpSp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7375EDB2-3876-07B1-21E0-42D5601C889E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B88DA6F-DDE9-B082-F496-625BA5F8C7F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619669" y="701374"/>
            <a:ext cx="3069643" cy="20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4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2F9ABB2-CAE8-C106-6A4E-67FF7250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8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F152C4EE-E274-6D94-4D26-073770217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Result</a:t>
            </a:r>
            <a:endParaRPr kumimoji="1"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FDFB7BA-880C-CA0D-BE9D-61A60F128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179" y="826002"/>
            <a:ext cx="4057109" cy="723436"/>
          </a:xfrm>
          <a:prstGeom prst="rect">
            <a:avLst/>
          </a:prstGeom>
        </p:spPr>
      </p:pic>
      <p:grpSp>
        <p:nvGrpSpPr>
          <p:cNvPr id="31" name="群組 30">
            <a:extLst>
              <a:ext uri="{FF2B5EF4-FFF2-40B4-BE49-F238E27FC236}">
                <a16:creationId xmlns:a16="http://schemas.microsoft.com/office/drawing/2014/main" id="{BB0DEE3F-8AF6-4BDE-1083-6F98F08BDB10}"/>
              </a:ext>
            </a:extLst>
          </p:cNvPr>
          <p:cNvGrpSpPr/>
          <p:nvPr/>
        </p:nvGrpSpPr>
        <p:grpSpPr>
          <a:xfrm>
            <a:off x="970079" y="1531856"/>
            <a:ext cx="3745080" cy="207720"/>
            <a:chOff x="4354730" y="1650859"/>
            <a:chExt cx="3745080" cy="207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">
              <p14:nvContentPartPr>
                <p14:cNvPr id="27" name="筆跡 26">
                  <a:extLst>
                    <a:ext uri="{FF2B5EF4-FFF2-40B4-BE49-F238E27FC236}">
                      <a16:creationId xmlns:a16="http://schemas.microsoft.com/office/drawing/2014/main" id="{F4126598-B070-4EC1-1D1D-68FF43C9E6A3}"/>
                    </a:ext>
                  </a:extLst>
                </p14:cNvPr>
                <p14:cNvContentPartPr/>
                <p14:nvPr/>
              </p14:nvContentPartPr>
              <p14:xfrm>
                <a:off x="6332210" y="1740139"/>
                <a:ext cx="1767600" cy="118440"/>
              </p14:xfrm>
            </p:contentPart>
          </mc:Choice>
          <mc:Fallback xmlns="">
            <p:pic>
              <p:nvPicPr>
                <p:cNvPr id="27" name="筆跡 26">
                  <a:extLst>
                    <a:ext uri="{FF2B5EF4-FFF2-40B4-BE49-F238E27FC236}">
                      <a16:creationId xmlns:a16="http://schemas.microsoft.com/office/drawing/2014/main" id="{F4126598-B070-4EC1-1D1D-68FF43C9E6A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96210" y="1524499"/>
                  <a:ext cx="183924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28" name="筆跡 27">
                  <a:extLst>
                    <a:ext uri="{FF2B5EF4-FFF2-40B4-BE49-F238E27FC236}">
                      <a16:creationId xmlns:a16="http://schemas.microsoft.com/office/drawing/2014/main" id="{F0D6246D-DD06-935E-1D49-E53D23BD1A01}"/>
                    </a:ext>
                  </a:extLst>
                </p14:cNvPr>
                <p14:cNvContentPartPr/>
                <p14:nvPr/>
              </p14:nvContentPartPr>
              <p14:xfrm>
                <a:off x="6089930" y="1650859"/>
                <a:ext cx="242640" cy="101160"/>
              </p14:xfrm>
            </p:contentPart>
          </mc:Choice>
          <mc:Fallback xmlns="">
            <p:pic>
              <p:nvPicPr>
                <p:cNvPr id="28" name="筆跡 27">
                  <a:extLst>
                    <a:ext uri="{FF2B5EF4-FFF2-40B4-BE49-F238E27FC236}">
                      <a16:creationId xmlns:a16="http://schemas.microsoft.com/office/drawing/2014/main" id="{F0D6246D-DD06-935E-1D49-E53D23BD1A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53930" y="1434859"/>
                  <a:ext cx="31428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30" name="筆跡 29">
                  <a:extLst>
                    <a:ext uri="{FF2B5EF4-FFF2-40B4-BE49-F238E27FC236}">
                      <a16:creationId xmlns:a16="http://schemas.microsoft.com/office/drawing/2014/main" id="{BDCAA17C-0C13-9126-8607-485DE44E8708}"/>
                    </a:ext>
                  </a:extLst>
                </p14:cNvPr>
                <p14:cNvContentPartPr/>
                <p14:nvPr/>
              </p14:nvContentPartPr>
              <p14:xfrm>
                <a:off x="4354730" y="1711339"/>
                <a:ext cx="1730520" cy="142200"/>
              </p14:xfrm>
            </p:contentPart>
          </mc:Choice>
          <mc:Fallback xmlns="">
            <p:pic>
              <p:nvPicPr>
                <p:cNvPr id="30" name="筆跡 29">
                  <a:extLst>
                    <a:ext uri="{FF2B5EF4-FFF2-40B4-BE49-F238E27FC236}">
                      <a16:creationId xmlns:a16="http://schemas.microsoft.com/office/drawing/2014/main" id="{BDCAA17C-0C13-9126-8607-485DE44E870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18730" y="1495339"/>
                  <a:ext cx="1802160" cy="573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5A0A3535-B36D-F2A5-A37F-1255937F9856}"/>
              </a:ext>
            </a:extLst>
          </p:cNvPr>
          <p:cNvSpPr txBox="1"/>
          <p:nvPr/>
        </p:nvSpPr>
        <p:spPr>
          <a:xfrm>
            <a:off x="1124851" y="912616"/>
            <a:ext cx="340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>
                <a:solidFill>
                  <a:srgbClr val="FA7D00"/>
                </a:solidFill>
                <a:latin typeface="HanziPen SC" panose="03000300000000000000" pitchFamily="66" charset="-122"/>
                <a:ea typeface="HanziPen SC" panose="03000300000000000000" pitchFamily="66" charset="-122"/>
              </a:rPr>
              <a:t>3 Benchmark points</a:t>
            </a:r>
            <a:r>
              <a:rPr kumimoji="1" lang="zh-TW" altLang="en-US" sz="2800" dirty="0">
                <a:solidFill>
                  <a:srgbClr val="FA7D00"/>
                </a:solidFill>
                <a:latin typeface="HanziPen SC" panose="03000300000000000000" pitchFamily="66" charset="-122"/>
                <a:ea typeface="HanziPen SC" panose="03000300000000000000" pitchFamily="66" charset="-122"/>
              </a:rPr>
              <a:t>：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E8763B9A-42D5-61B3-D855-22DDD38BC3F2}"/>
              </a:ext>
            </a:extLst>
          </p:cNvPr>
          <p:cNvGrpSpPr/>
          <p:nvPr/>
        </p:nvGrpSpPr>
        <p:grpSpPr>
          <a:xfrm>
            <a:off x="119496" y="1640562"/>
            <a:ext cx="5063482" cy="4730831"/>
            <a:chOff x="119496" y="1640562"/>
            <a:chExt cx="5063482" cy="4730831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F6F28557-E644-0BE0-F842-8368B4097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932" r="1"/>
            <a:stretch/>
          </p:blipFill>
          <p:spPr>
            <a:xfrm>
              <a:off x="518983" y="1640562"/>
              <a:ext cx="4663995" cy="47308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555EA19E-40D0-7576-469E-BBC210D649EE}"/>
                    </a:ext>
                  </a:extLst>
                </p:cNvPr>
                <p:cNvSpPr txBox="1"/>
                <p:nvPr/>
              </p:nvSpPr>
              <p:spPr>
                <a:xfrm>
                  <a:off x="138082" y="2405269"/>
                  <a:ext cx="3704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𝑒𝑒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555EA19E-40D0-7576-469E-BBC210D649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082" y="2405269"/>
                  <a:ext cx="37048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7241" b="-869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>
                  <a:extLst>
                    <a:ext uri="{FF2B5EF4-FFF2-40B4-BE49-F238E27FC236}">
                      <a16:creationId xmlns:a16="http://schemas.microsoft.com/office/drawing/2014/main" id="{D0C15A93-EAE6-CA6B-9166-C43FF563F5A7}"/>
                    </a:ext>
                  </a:extLst>
                </p:cNvPr>
                <p:cNvSpPr txBox="1"/>
                <p:nvPr/>
              </p:nvSpPr>
              <p:spPr>
                <a:xfrm>
                  <a:off x="138082" y="3805468"/>
                  <a:ext cx="396134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</a:rPr>
                              <m:t>𝜇𝜇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37" name="文字方塊 36">
                  <a:extLst>
                    <a:ext uri="{FF2B5EF4-FFF2-40B4-BE49-F238E27FC236}">
                      <a16:creationId xmlns:a16="http://schemas.microsoft.com/office/drawing/2014/main" id="{D0C15A93-EAE6-CA6B-9166-C43FF563F5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082" y="3805468"/>
                  <a:ext cx="396134" cy="299313"/>
                </a:xfrm>
                <a:prstGeom prst="rect">
                  <a:avLst/>
                </a:prstGeom>
                <a:blipFill>
                  <a:blip r:embed="rId12"/>
                  <a:stretch>
                    <a:fillRect l="-15625" r="-3125" b="-16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7">
                  <a:extLst>
                    <a:ext uri="{FF2B5EF4-FFF2-40B4-BE49-F238E27FC236}">
                      <a16:creationId xmlns:a16="http://schemas.microsoft.com/office/drawing/2014/main" id="{0C89D10F-CC02-E73A-EBFD-2DFABED9E19E}"/>
                    </a:ext>
                  </a:extLst>
                </p:cNvPr>
                <p:cNvSpPr txBox="1"/>
                <p:nvPr/>
              </p:nvSpPr>
              <p:spPr>
                <a:xfrm>
                  <a:off x="119496" y="5227982"/>
                  <a:ext cx="3561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</a:rPr>
                              <m:t>𝜏𝜏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38" name="文字方塊 37">
                  <a:extLst>
                    <a:ext uri="{FF2B5EF4-FFF2-40B4-BE49-F238E27FC236}">
                      <a16:creationId xmlns:a16="http://schemas.microsoft.com/office/drawing/2014/main" id="{0C89D10F-CC02-E73A-EBFD-2DFABED9E1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496" y="5227982"/>
                  <a:ext cx="356188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7241" b="-869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1C5A6EBD-7C3D-791F-D260-32B7F1F92A06}"/>
              </a:ext>
            </a:extLst>
          </p:cNvPr>
          <p:cNvGrpSpPr/>
          <p:nvPr/>
        </p:nvGrpSpPr>
        <p:grpSpPr>
          <a:xfrm>
            <a:off x="5148395" y="2337357"/>
            <a:ext cx="1492535" cy="665335"/>
            <a:chOff x="5148395" y="2337357"/>
            <a:chExt cx="1492535" cy="665335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39" name="筆跡 38">
                  <a:extLst>
                    <a:ext uri="{FF2B5EF4-FFF2-40B4-BE49-F238E27FC236}">
                      <a16:creationId xmlns:a16="http://schemas.microsoft.com/office/drawing/2014/main" id="{4A8179AA-057C-802E-3676-BED4FD6CB5E9}"/>
                    </a:ext>
                  </a:extLst>
                </p14:cNvPr>
                <p14:cNvContentPartPr/>
                <p14:nvPr/>
              </p14:nvContentPartPr>
              <p14:xfrm>
                <a:off x="5148395" y="2337357"/>
                <a:ext cx="122040" cy="662760"/>
              </p14:xfrm>
            </p:contentPart>
          </mc:Choice>
          <mc:Fallback xmlns="">
            <p:pic>
              <p:nvPicPr>
                <p:cNvPr id="39" name="筆跡 38">
                  <a:extLst>
                    <a:ext uri="{FF2B5EF4-FFF2-40B4-BE49-F238E27FC236}">
                      <a16:creationId xmlns:a16="http://schemas.microsoft.com/office/drawing/2014/main" id="{4A8179AA-057C-802E-3676-BED4FD6CB5E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12755" y="2121717"/>
                  <a:ext cx="193680" cy="10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43" name="筆跡 42">
                  <a:extLst>
                    <a:ext uri="{FF2B5EF4-FFF2-40B4-BE49-F238E27FC236}">
                      <a16:creationId xmlns:a16="http://schemas.microsoft.com/office/drawing/2014/main" id="{64E267D9-ACB6-CCD2-D3CE-8F3834C34748}"/>
                    </a:ext>
                  </a:extLst>
                </p14:cNvPr>
                <p14:cNvContentPartPr/>
                <p14:nvPr/>
              </p14:nvContentPartPr>
              <p14:xfrm>
                <a:off x="6545170" y="2385957"/>
                <a:ext cx="95760" cy="614160"/>
              </p14:xfrm>
            </p:contentPart>
          </mc:Choice>
          <mc:Fallback xmlns="">
            <p:pic>
              <p:nvPicPr>
                <p:cNvPr id="43" name="筆跡 42">
                  <a:extLst>
                    <a:ext uri="{FF2B5EF4-FFF2-40B4-BE49-F238E27FC236}">
                      <a16:creationId xmlns:a16="http://schemas.microsoft.com/office/drawing/2014/main" id="{64E267D9-ACB6-CCD2-D3CE-8F3834C3474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09170" y="2169957"/>
                  <a:ext cx="167400" cy="10458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7" name="群組 46">
              <a:extLst>
                <a:ext uri="{FF2B5EF4-FFF2-40B4-BE49-F238E27FC236}">
                  <a16:creationId xmlns:a16="http://schemas.microsoft.com/office/drawing/2014/main" id="{E842423A-C891-B0BD-1960-3F3D8EA269F7}"/>
                </a:ext>
              </a:extLst>
            </p:cNvPr>
            <p:cNvGrpSpPr/>
            <p:nvPr/>
          </p:nvGrpSpPr>
          <p:grpSpPr>
            <a:xfrm>
              <a:off x="5226277" y="2405269"/>
              <a:ext cx="1375808" cy="597423"/>
              <a:chOff x="7750098" y="3481873"/>
              <a:chExt cx="1375808" cy="597423"/>
            </a:xfrm>
          </p:grpSpPr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EA398A36-4F3B-2258-877B-8E544E613F63}"/>
                  </a:ext>
                </a:extLst>
              </p:cNvPr>
              <p:cNvSpPr txBox="1"/>
              <p:nvPr/>
            </p:nvSpPr>
            <p:spPr>
              <a:xfrm>
                <a:off x="7750098" y="3601844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>
                    <a:solidFill>
                      <a:srgbClr val="FA7D00"/>
                    </a:solidFill>
                    <a:latin typeface="HanziPen SC" panose="03000300000000000000" pitchFamily="66" charset="-122"/>
                    <a:ea typeface="HanziPen SC" panose="03000300000000000000" pitchFamily="66" charset="-122"/>
                  </a:rPr>
                  <a:t>w/ </a:t>
                </a:r>
                <a:endParaRPr kumimoji="1" lang="zh-TW" altLang="en-US" dirty="0">
                  <a:solidFill>
                    <a:srgbClr val="FA7D00"/>
                  </a:solidFill>
                  <a:latin typeface="HanziPen SC" panose="03000300000000000000" pitchFamily="66" charset="-122"/>
                  <a:ea typeface="HanziPen SC" panose="03000300000000000000" pitchFamily="66" charset="-122"/>
                </a:endParaRPr>
              </a:p>
            </p:txBody>
          </p:sp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E24F1E1D-E471-8907-6CAC-9056C38E9446}"/>
                  </a:ext>
                </a:extLst>
              </p:cNvPr>
              <p:cNvSpPr txBox="1"/>
              <p:nvPr/>
            </p:nvSpPr>
            <p:spPr>
              <a:xfrm>
                <a:off x="8151542" y="3481873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>
                    <a:solidFill>
                      <a:srgbClr val="FA7D00"/>
                    </a:solidFill>
                    <a:latin typeface="HanziPen SC" panose="03000300000000000000" pitchFamily="66" charset="-122"/>
                    <a:ea typeface="HanziPen SC" panose="03000300000000000000" pitchFamily="66" charset="-122"/>
                  </a:rPr>
                  <a:t>chemical</a:t>
                </a:r>
                <a:endParaRPr kumimoji="1" lang="zh-TW" altLang="en-US" dirty="0">
                  <a:solidFill>
                    <a:srgbClr val="FA7D00"/>
                  </a:solidFill>
                  <a:latin typeface="HanziPen SC" panose="03000300000000000000" pitchFamily="66" charset="-122"/>
                  <a:ea typeface="HanziPen SC" panose="03000300000000000000" pitchFamily="66" charset="-122"/>
                </a:endParaRPr>
              </a:p>
            </p:txBody>
          </p:sp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D30B49E2-B037-4C92-F31C-8FC70BE504DB}"/>
                  </a:ext>
                </a:extLst>
              </p:cNvPr>
              <p:cNvSpPr txBox="1"/>
              <p:nvPr/>
            </p:nvSpPr>
            <p:spPr>
              <a:xfrm>
                <a:off x="8147753" y="3709964"/>
                <a:ext cx="9781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>
                    <a:solidFill>
                      <a:srgbClr val="FA7D00"/>
                    </a:solidFill>
                    <a:latin typeface="HanziPen SC" panose="03000300000000000000" pitchFamily="66" charset="-122"/>
                    <a:ea typeface="HanziPen SC" panose="03000300000000000000" pitchFamily="66" charset="-122"/>
                  </a:rPr>
                  <a:t>potential</a:t>
                </a:r>
                <a:endParaRPr kumimoji="1" lang="zh-TW" altLang="en-US" dirty="0">
                  <a:solidFill>
                    <a:srgbClr val="FA7D00"/>
                  </a:solidFill>
                  <a:latin typeface="HanziPen SC" panose="03000300000000000000" pitchFamily="66" charset="-122"/>
                  <a:ea typeface="HanziPen SC" panose="03000300000000000000" pitchFamily="66" charset="-122"/>
                </a:endParaRPr>
              </a:p>
            </p:txBody>
          </p:sp>
        </p:grp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9B17B0B7-5A5A-404A-177F-44E1BA8A6C36}"/>
              </a:ext>
            </a:extLst>
          </p:cNvPr>
          <p:cNvGrpSpPr/>
          <p:nvPr/>
        </p:nvGrpSpPr>
        <p:grpSpPr>
          <a:xfrm>
            <a:off x="5182978" y="3616835"/>
            <a:ext cx="1762660" cy="676578"/>
            <a:chOff x="5148395" y="2337357"/>
            <a:chExt cx="1762660" cy="676578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50" name="筆跡 49">
                  <a:extLst>
                    <a:ext uri="{FF2B5EF4-FFF2-40B4-BE49-F238E27FC236}">
                      <a16:creationId xmlns:a16="http://schemas.microsoft.com/office/drawing/2014/main" id="{14DFA6DB-A844-0FD1-4E4F-3B416A8FB495}"/>
                    </a:ext>
                  </a:extLst>
                </p14:cNvPr>
                <p14:cNvContentPartPr/>
                <p14:nvPr/>
              </p14:nvContentPartPr>
              <p14:xfrm>
                <a:off x="5148395" y="2337357"/>
                <a:ext cx="122040" cy="662760"/>
              </p14:xfrm>
            </p:contentPart>
          </mc:Choice>
          <mc:Fallback xmlns="">
            <p:pic>
              <p:nvPicPr>
                <p:cNvPr id="50" name="筆跡 49">
                  <a:extLst>
                    <a:ext uri="{FF2B5EF4-FFF2-40B4-BE49-F238E27FC236}">
                      <a16:creationId xmlns:a16="http://schemas.microsoft.com/office/drawing/2014/main" id="{14DFA6DB-A844-0FD1-4E4F-3B416A8FB49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12755" y="2121717"/>
                  <a:ext cx="193680" cy="10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51" name="筆跡 50">
                  <a:extLst>
                    <a:ext uri="{FF2B5EF4-FFF2-40B4-BE49-F238E27FC236}">
                      <a16:creationId xmlns:a16="http://schemas.microsoft.com/office/drawing/2014/main" id="{0E8F50F1-FD14-295E-866F-054A951A2F94}"/>
                    </a:ext>
                  </a:extLst>
                </p14:cNvPr>
                <p14:cNvContentPartPr/>
                <p14:nvPr/>
              </p14:nvContentPartPr>
              <p14:xfrm>
                <a:off x="6815295" y="2368566"/>
                <a:ext cx="95760" cy="614160"/>
              </p14:xfrm>
            </p:contentPart>
          </mc:Choice>
          <mc:Fallback xmlns="">
            <p:pic>
              <p:nvPicPr>
                <p:cNvPr id="51" name="筆跡 50">
                  <a:extLst>
                    <a:ext uri="{FF2B5EF4-FFF2-40B4-BE49-F238E27FC236}">
                      <a16:creationId xmlns:a16="http://schemas.microsoft.com/office/drawing/2014/main" id="{0E8F50F1-FD14-295E-866F-054A951A2F9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79295" y="2152566"/>
                  <a:ext cx="167400" cy="10458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2" name="群組 51">
              <a:extLst>
                <a:ext uri="{FF2B5EF4-FFF2-40B4-BE49-F238E27FC236}">
                  <a16:creationId xmlns:a16="http://schemas.microsoft.com/office/drawing/2014/main" id="{CACED17D-A0F5-36A7-4A54-F3D7813B64C4}"/>
                </a:ext>
              </a:extLst>
            </p:cNvPr>
            <p:cNvGrpSpPr/>
            <p:nvPr/>
          </p:nvGrpSpPr>
          <p:grpSpPr>
            <a:xfrm>
              <a:off x="5226277" y="2394634"/>
              <a:ext cx="1636898" cy="619301"/>
              <a:chOff x="7750098" y="3471238"/>
              <a:chExt cx="1636898" cy="619301"/>
            </a:xfrm>
          </p:grpSpPr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A4A01A4E-6939-64DA-CEC8-45E3FE71217C}"/>
                  </a:ext>
                </a:extLst>
              </p:cNvPr>
              <p:cNvSpPr txBox="1"/>
              <p:nvPr/>
            </p:nvSpPr>
            <p:spPr>
              <a:xfrm>
                <a:off x="7750098" y="3601844"/>
                <a:ext cx="845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>
                    <a:solidFill>
                      <a:srgbClr val="FA7D00"/>
                    </a:solidFill>
                    <a:latin typeface="HanziPen SC" panose="03000300000000000000" pitchFamily="66" charset="-122"/>
                    <a:ea typeface="HanziPen SC" panose="03000300000000000000" pitchFamily="66" charset="-122"/>
                  </a:rPr>
                  <a:t>w/out </a:t>
                </a:r>
                <a:endParaRPr kumimoji="1" lang="zh-TW" altLang="en-US" dirty="0">
                  <a:solidFill>
                    <a:srgbClr val="FA7D00"/>
                  </a:solidFill>
                  <a:latin typeface="HanziPen SC" panose="03000300000000000000" pitchFamily="66" charset="-122"/>
                  <a:ea typeface="HanziPen SC" panose="03000300000000000000" pitchFamily="66" charset="-122"/>
                </a:endParaRPr>
              </a:p>
            </p:txBody>
          </p:sp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0F24091A-C71F-BAF9-250A-AA2D6D8227A9}"/>
                  </a:ext>
                </a:extLst>
              </p:cNvPr>
              <p:cNvSpPr txBox="1"/>
              <p:nvPr/>
            </p:nvSpPr>
            <p:spPr>
              <a:xfrm>
                <a:off x="8421667" y="3471238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>
                    <a:solidFill>
                      <a:srgbClr val="FA7D00"/>
                    </a:solidFill>
                    <a:latin typeface="HanziPen SC" panose="03000300000000000000" pitchFamily="66" charset="-122"/>
                    <a:ea typeface="HanziPen SC" panose="03000300000000000000" pitchFamily="66" charset="-122"/>
                  </a:rPr>
                  <a:t>chemical</a:t>
                </a:r>
                <a:endParaRPr kumimoji="1" lang="zh-TW" altLang="en-US" dirty="0">
                  <a:solidFill>
                    <a:srgbClr val="FA7D00"/>
                  </a:solidFill>
                  <a:latin typeface="HanziPen SC" panose="03000300000000000000" pitchFamily="66" charset="-122"/>
                  <a:ea typeface="HanziPen SC" panose="03000300000000000000" pitchFamily="66" charset="-122"/>
                </a:endParaRPr>
              </a:p>
            </p:txBody>
          </p:sp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8578D21F-9F9A-A895-58C7-40917589FCE8}"/>
                  </a:ext>
                </a:extLst>
              </p:cNvPr>
              <p:cNvSpPr txBox="1"/>
              <p:nvPr/>
            </p:nvSpPr>
            <p:spPr>
              <a:xfrm>
                <a:off x="8408843" y="3721207"/>
                <a:ext cx="9781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>
                    <a:solidFill>
                      <a:srgbClr val="FA7D00"/>
                    </a:solidFill>
                    <a:latin typeface="HanziPen SC" panose="03000300000000000000" pitchFamily="66" charset="-122"/>
                    <a:ea typeface="HanziPen SC" panose="03000300000000000000" pitchFamily="66" charset="-122"/>
                  </a:rPr>
                  <a:t>potential</a:t>
                </a:r>
                <a:endParaRPr kumimoji="1" lang="zh-TW" altLang="en-US" dirty="0">
                  <a:solidFill>
                    <a:srgbClr val="FA7D00"/>
                  </a:solidFill>
                  <a:latin typeface="HanziPen SC" panose="03000300000000000000" pitchFamily="66" charset="-122"/>
                  <a:ea typeface="HanziPen SC" panose="03000300000000000000" pitchFamily="66" charset="-122"/>
                </a:endParaRPr>
              </a:p>
            </p:txBody>
          </p:sp>
        </p:grpSp>
      </p:grp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7D9FD297-BC53-8FF8-C3CD-0DD252B12F2A}"/>
              </a:ext>
            </a:extLst>
          </p:cNvPr>
          <p:cNvGrpSpPr/>
          <p:nvPr/>
        </p:nvGrpSpPr>
        <p:grpSpPr>
          <a:xfrm>
            <a:off x="5182978" y="5095987"/>
            <a:ext cx="1762660" cy="676578"/>
            <a:chOff x="5148395" y="2337357"/>
            <a:chExt cx="1762660" cy="676578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57" name="筆跡 56">
                  <a:extLst>
                    <a:ext uri="{FF2B5EF4-FFF2-40B4-BE49-F238E27FC236}">
                      <a16:creationId xmlns:a16="http://schemas.microsoft.com/office/drawing/2014/main" id="{C4751F5F-6679-C1AC-BEC7-E0592268902D}"/>
                    </a:ext>
                  </a:extLst>
                </p14:cNvPr>
                <p14:cNvContentPartPr/>
                <p14:nvPr/>
              </p14:nvContentPartPr>
              <p14:xfrm>
                <a:off x="5148395" y="2337357"/>
                <a:ext cx="122040" cy="662760"/>
              </p14:xfrm>
            </p:contentPart>
          </mc:Choice>
          <mc:Fallback xmlns="">
            <p:pic>
              <p:nvPicPr>
                <p:cNvPr id="57" name="筆跡 56">
                  <a:extLst>
                    <a:ext uri="{FF2B5EF4-FFF2-40B4-BE49-F238E27FC236}">
                      <a16:creationId xmlns:a16="http://schemas.microsoft.com/office/drawing/2014/main" id="{C4751F5F-6679-C1AC-BEC7-E0592268902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12755" y="2121717"/>
                  <a:ext cx="193680" cy="10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58" name="筆跡 57">
                  <a:extLst>
                    <a:ext uri="{FF2B5EF4-FFF2-40B4-BE49-F238E27FC236}">
                      <a16:creationId xmlns:a16="http://schemas.microsoft.com/office/drawing/2014/main" id="{EE68D78A-7A3B-B295-9CEA-01EE43985600}"/>
                    </a:ext>
                  </a:extLst>
                </p14:cNvPr>
                <p14:cNvContentPartPr/>
                <p14:nvPr/>
              </p14:nvContentPartPr>
              <p14:xfrm>
                <a:off x="6815295" y="2368566"/>
                <a:ext cx="95760" cy="614160"/>
              </p14:xfrm>
            </p:contentPart>
          </mc:Choice>
          <mc:Fallback xmlns="">
            <p:pic>
              <p:nvPicPr>
                <p:cNvPr id="58" name="筆跡 57">
                  <a:extLst>
                    <a:ext uri="{FF2B5EF4-FFF2-40B4-BE49-F238E27FC236}">
                      <a16:creationId xmlns:a16="http://schemas.microsoft.com/office/drawing/2014/main" id="{EE68D78A-7A3B-B295-9CEA-01EE439856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79295" y="2152566"/>
                  <a:ext cx="167400" cy="10458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9" name="群組 58">
              <a:extLst>
                <a:ext uri="{FF2B5EF4-FFF2-40B4-BE49-F238E27FC236}">
                  <a16:creationId xmlns:a16="http://schemas.microsoft.com/office/drawing/2014/main" id="{FD8B337A-AE7C-5706-A429-D06FB39EF995}"/>
                </a:ext>
              </a:extLst>
            </p:cNvPr>
            <p:cNvGrpSpPr/>
            <p:nvPr/>
          </p:nvGrpSpPr>
          <p:grpSpPr>
            <a:xfrm>
              <a:off x="5226277" y="2394634"/>
              <a:ext cx="1636898" cy="619301"/>
              <a:chOff x="7750098" y="3471238"/>
              <a:chExt cx="1636898" cy="619301"/>
            </a:xfrm>
          </p:grpSpPr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5B16AC4A-ACD0-7A73-3A4B-3E99EED9AD71}"/>
                  </a:ext>
                </a:extLst>
              </p:cNvPr>
              <p:cNvSpPr txBox="1"/>
              <p:nvPr/>
            </p:nvSpPr>
            <p:spPr>
              <a:xfrm>
                <a:off x="7750098" y="3601844"/>
                <a:ext cx="845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>
                    <a:solidFill>
                      <a:srgbClr val="FA7D00"/>
                    </a:solidFill>
                    <a:latin typeface="HanziPen SC" panose="03000300000000000000" pitchFamily="66" charset="-122"/>
                    <a:ea typeface="HanziPen SC" panose="03000300000000000000" pitchFamily="66" charset="-122"/>
                  </a:rPr>
                  <a:t>w/out </a:t>
                </a:r>
                <a:endParaRPr kumimoji="1" lang="zh-TW" altLang="en-US" dirty="0">
                  <a:solidFill>
                    <a:srgbClr val="FA7D00"/>
                  </a:solidFill>
                  <a:latin typeface="HanziPen SC" panose="03000300000000000000" pitchFamily="66" charset="-122"/>
                  <a:ea typeface="HanziPen SC" panose="03000300000000000000" pitchFamily="66" charset="-122"/>
                </a:endParaRPr>
              </a:p>
            </p:txBody>
          </p:sp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D1CAA40A-5FED-A872-B090-0C1F5A732414}"/>
                  </a:ext>
                </a:extLst>
              </p:cNvPr>
              <p:cNvSpPr txBox="1"/>
              <p:nvPr/>
            </p:nvSpPr>
            <p:spPr>
              <a:xfrm>
                <a:off x="8421667" y="3471238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>
                    <a:solidFill>
                      <a:srgbClr val="FA7D00"/>
                    </a:solidFill>
                    <a:latin typeface="HanziPen SC" panose="03000300000000000000" pitchFamily="66" charset="-122"/>
                    <a:ea typeface="HanziPen SC" panose="03000300000000000000" pitchFamily="66" charset="-122"/>
                  </a:rPr>
                  <a:t>chemical</a:t>
                </a:r>
                <a:endParaRPr kumimoji="1" lang="zh-TW" altLang="en-US" dirty="0">
                  <a:solidFill>
                    <a:srgbClr val="FA7D00"/>
                  </a:solidFill>
                  <a:latin typeface="HanziPen SC" panose="03000300000000000000" pitchFamily="66" charset="-122"/>
                  <a:ea typeface="HanziPen SC" panose="03000300000000000000" pitchFamily="66" charset="-122"/>
                </a:endParaRPr>
              </a:p>
            </p:txBody>
          </p:sp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88CBB781-EC24-DBBE-5F1B-5E25EB097AA3}"/>
                  </a:ext>
                </a:extLst>
              </p:cNvPr>
              <p:cNvSpPr txBox="1"/>
              <p:nvPr/>
            </p:nvSpPr>
            <p:spPr>
              <a:xfrm>
                <a:off x="8408843" y="3721207"/>
                <a:ext cx="9781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>
                    <a:solidFill>
                      <a:srgbClr val="FA7D00"/>
                    </a:solidFill>
                    <a:latin typeface="HanziPen SC" panose="03000300000000000000" pitchFamily="66" charset="-122"/>
                    <a:ea typeface="HanziPen SC" panose="03000300000000000000" pitchFamily="66" charset="-122"/>
                  </a:rPr>
                  <a:t>potential</a:t>
                </a:r>
                <a:endParaRPr kumimoji="1" lang="zh-TW" altLang="en-US" dirty="0">
                  <a:solidFill>
                    <a:srgbClr val="FA7D00"/>
                  </a:solidFill>
                  <a:latin typeface="HanziPen SC" panose="03000300000000000000" pitchFamily="66" charset="-122"/>
                  <a:ea typeface="HanziPen SC" panose="03000300000000000000" pitchFamily="66" charset="-122"/>
                </a:endParaRPr>
              </a:p>
            </p:txBody>
          </p:sp>
        </p:grpSp>
      </p:grp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3399F5F3-C9BC-8EB0-04C0-BAB6E1ED7671}"/>
              </a:ext>
            </a:extLst>
          </p:cNvPr>
          <p:cNvSpPr txBox="1"/>
          <p:nvPr/>
        </p:nvSpPr>
        <p:spPr>
          <a:xfrm>
            <a:off x="7009024" y="3188041"/>
            <a:ext cx="52463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TW" sz="2400" dirty="0">
                <a:latin typeface="Baskerville Old Face" panose="02020602080505020303" pitchFamily="18" charset="0"/>
              </a:rPr>
              <a:t>More relevant constraint in electron case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kumimoji="1" lang="en-US" altLang="zh-TW" sz="24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Chemical potential enhances the constraint</a:t>
            </a:r>
            <a:endParaRPr kumimoji="1" lang="zh-TW" altLang="en-US" sz="24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173AD1F-09F5-06A2-68D6-6AA2F6FA3120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1439ABD-FCB7-C45C-1BF0-AABB4B5E08A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619669" y="701374"/>
            <a:ext cx="3069643" cy="20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98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C47F4EC-EF36-9279-2895-453EB1DC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9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09E8A74D-25A2-817D-7AB5-8518F7D07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Result</a:t>
            </a:r>
            <a:endParaRPr kumimoji="1" lang="zh-TW" altLang="en-US" dirty="0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E5DC6A2E-4118-09B7-ABE8-735512BE5531}"/>
              </a:ext>
            </a:extLst>
          </p:cNvPr>
          <p:cNvGrpSpPr/>
          <p:nvPr/>
        </p:nvGrpSpPr>
        <p:grpSpPr>
          <a:xfrm>
            <a:off x="2679532" y="1179871"/>
            <a:ext cx="5230438" cy="4975124"/>
            <a:chOff x="2643172" y="1200163"/>
            <a:chExt cx="5910891" cy="5416948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5E51DB6E-206C-58A4-6ACD-661CF1086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8766" y="1200163"/>
              <a:ext cx="4525297" cy="4790075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CFC1FA46-18F2-92E3-76B4-4FACD0A59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3172" y="1353458"/>
              <a:ext cx="1441885" cy="4590000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1229FFE2-703A-BAA3-F4FC-6B41A875D7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394" b="46067"/>
            <a:stretch/>
          </p:blipFill>
          <p:spPr>
            <a:xfrm>
              <a:off x="4028766" y="5923795"/>
              <a:ext cx="4525297" cy="693316"/>
            </a:xfrm>
            <a:prstGeom prst="rect">
              <a:avLst/>
            </a:prstGeom>
          </p:spPr>
        </p:pic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0F80C9F2-132A-2B5F-0723-5447EDDEDE72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40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C47F4EC-EF36-9279-2895-453EB1DC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9</a:t>
            </a: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09E8A74D-25A2-817D-7AB5-8518F7D07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Result</a:t>
            </a:r>
            <a:endParaRPr kumimoji="1" lang="zh-TW" altLang="en-US" dirty="0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E5DC6A2E-4118-09B7-ABE8-735512BE5531}"/>
              </a:ext>
            </a:extLst>
          </p:cNvPr>
          <p:cNvGrpSpPr/>
          <p:nvPr/>
        </p:nvGrpSpPr>
        <p:grpSpPr>
          <a:xfrm>
            <a:off x="2679532" y="1179871"/>
            <a:ext cx="5230438" cy="4975124"/>
            <a:chOff x="2643172" y="1200163"/>
            <a:chExt cx="5910891" cy="5416948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5E51DB6E-206C-58A4-6ACD-661CF1086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8766" y="1200163"/>
              <a:ext cx="4525297" cy="4790075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CFC1FA46-18F2-92E3-76B4-4FACD0A59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3172" y="1353458"/>
              <a:ext cx="1441885" cy="4590000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1229FFE2-703A-BAA3-F4FC-6B41A875D7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394" b="46067"/>
            <a:stretch/>
          </p:blipFill>
          <p:spPr>
            <a:xfrm>
              <a:off x="4028766" y="5923795"/>
              <a:ext cx="4525297" cy="693316"/>
            </a:xfrm>
            <a:prstGeom prst="rect">
              <a:avLst/>
            </a:prstGeom>
          </p:spPr>
        </p:pic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5C9A222E-4E0C-8317-297E-12F8EA10E3A0}"/>
              </a:ext>
            </a:extLst>
          </p:cNvPr>
          <p:cNvGrpSpPr/>
          <p:nvPr/>
        </p:nvGrpSpPr>
        <p:grpSpPr>
          <a:xfrm>
            <a:off x="6672284" y="2616118"/>
            <a:ext cx="2135520" cy="464760"/>
            <a:chOff x="6996050" y="4160594"/>
            <a:chExt cx="2135520" cy="4647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15" name="筆跡 14">
                  <a:extLst>
                    <a:ext uri="{FF2B5EF4-FFF2-40B4-BE49-F238E27FC236}">
                      <a16:creationId xmlns:a16="http://schemas.microsoft.com/office/drawing/2014/main" id="{FB3A7AC8-528B-BF63-5426-9B34088A6262}"/>
                    </a:ext>
                  </a:extLst>
                </p14:cNvPr>
                <p14:cNvContentPartPr/>
                <p14:nvPr/>
              </p14:nvContentPartPr>
              <p14:xfrm>
                <a:off x="6996050" y="4160594"/>
                <a:ext cx="2135520" cy="417600"/>
              </p14:xfrm>
            </p:contentPart>
          </mc:Choice>
          <mc:Fallback xmlns="">
            <p:pic>
              <p:nvPicPr>
                <p:cNvPr id="15" name="筆跡 14">
                  <a:extLst>
                    <a:ext uri="{FF2B5EF4-FFF2-40B4-BE49-F238E27FC236}">
                      <a16:creationId xmlns:a16="http://schemas.microsoft.com/office/drawing/2014/main" id="{FB3A7AC8-528B-BF63-5426-9B34088A626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60410" y="3944594"/>
                  <a:ext cx="2207160" cy="84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6" name="筆跡 15">
                  <a:extLst>
                    <a:ext uri="{FF2B5EF4-FFF2-40B4-BE49-F238E27FC236}">
                      <a16:creationId xmlns:a16="http://schemas.microsoft.com/office/drawing/2014/main" id="{2A3C54C1-06AC-9B2A-CE97-409A52881974}"/>
                    </a:ext>
                  </a:extLst>
                </p14:cNvPr>
                <p14:cNvContentPartPr/>
                <p14:nvPr/>
              </p14:nvContentPartPr>
              <p14:xfrm>
                <a:off x="9011330" y="4398194"/>
                <a:ext cx="83880" cy="227160"/>
              </p14:xfrm>
            </p:contentPart>
          </mc:Choice>
          <mc:Fallback xmlns="">
            <p:pic>
              <p:nvPicPr>
                <p:cNvPr id="16" name="筆跡 15">
                  <a:extLst>
                    <a:ext uri="{FF2B5EF4-FFF2-40B4-BE49-F238E27FC236}">
                      <a16:creationId xmlns:a16="http://schemas.microsoft.com/office/drawing/2014/main" id="{2A3C54C1-06AC-9B2A-CE97-409A5288197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975690" y="4182194"/>
                  <a:ext cx="155520" cy="658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8B55C52C-42F2-F229-34B8-46ACE8740562}"/>
              </a:ext>
            </a:extLst>
          </p:cNvPr>
          <p:cNvSpPr txBox="1"/>
          <p:nvPr/>
        </p:nvSpPr>
        <p:spPr>
          <a:xfrm>
            <a:off x="8611976" y="2354900"/>
            <a:ext cx="3377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HanziPen SC" panose="03000300000000000000" pitchFamily="66" charset="-122"/>
                <a:ea typeface="HanziPen SC" panose="03000300000000000000" pitchFamily="66" charset="-122"/>
              </a:rPr>
              <a:t>Correct relic curve for 𝜈</a:t>
            </a:r>
            <a:r>
              <a:rPr kumimoji="1" lang="en-US" altLang="zh-TW" sz="2400" baseline="-25000" dirty="0">
                <a:latin typeface="HanziPen SC" panose="03000300000000000000" pitchFamily="66" charset="-122"/>
                <a:ea typeface="HanziPen SC" panose="03000300000000000000" pitchFamily="66" charset="-122"/>
              </a:rPr>
              <a:t>4</a:t>
            </a:r>
            <a:endParaRPr kumimoji="1" lang="zh-TW" altLang="en-US" sz="2400" dirty="0">
              <a:latin typeface="HanziPen SC" panose="03000300000000000000" pitchFamily="66" charset="-122"/>
              <a:ea typeface="HanziPen SC" panose="03000300000000000000" pitchFamily="66" charset="-122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9F83439-BB9E-DE9F-C6EB-F7D57DE95D17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74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C47F4EC-EF36-9279-2895-453EB1DC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9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09E8A74D-25A2-817D-7AB5-8518F7D07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Result</a:t>
            </a:r>
            <a:endParaRPr kumimoji="1" lang="zh-TW" altLang="en-US" dirty="0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E5DC6A2E-4118-09B7-ABE8-735512BE5531}"/>
              </a:ext>
            </a:extLst>
          </p:cNvPr>
          <p:cNvGrpSpPr/>
          <p:nvPr/>
        </p:nvGrpSpPr>
        <p:grpSpPr>
          <a:xfrm>
            <a:off x="2679532" y="1179871"/>
            <a:ext cx="5230438" cy="4975124"/>
            <a:chOff x="2643172" y="1200163"/>
            <a:chExt cx="5910891" cy="5416948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5E51DB6E-206C-58A4-6ACD-661CF1086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8766" y="1200163"/>
              <a:ext cx="4525297" cy="4790075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CFC1FA46-18F2-92E3-76B4-4FACD0A59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3172" y="1353458"/>
              <a:ext cx="1441885" cy="4590000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1229FFE2-703A-BAA3-F4FC-6B41A875D7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394" b="46067"/>
            <a:stretch/>
          </p:blipFill>
          <p:spPr>
            <a:xfrm>
              <a:off x="4028766" y="5923795"/>
              <a:ext cx="4525297" cy="693316"/>
            </a:xfrm>
            <a:prstGeom prst="rect">
              <a:avLst/>
            </a:prstGeom>
          </p:spPr>
        </p:pic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16AFF969-2FAE-6955-C6B1-44900A6B9B8E}"/>
              </a:ext>
            </a:extLst>
          </p:cNvPr>
          <p:cNvGrpSpPr/>
          <p:nvPr/>
        </p:nvGrpSpPr>
        <p:grpSpPr>
          <a:xfrm>
            <a:off x="6549381" y="4121265"/>
            <a:ext cx="2135520" cy="464760"/>
            <a:chOff x="6996050" y="4160594"/>
            <a:chExt cx="2135520" cy="4647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7" name="筆跡 6">
                  <a:extLst>
                    <a:ext uri="{FF2B5EF4-FFF2-40B4-BE49-F238E27FC236}">
                      <a16:creationId xmlns:a16="http://schemas.microsoft.com/office/drawing/2014/main" id="{5FE99064-DAF3-FC01-E4FA-3ED48C417C0C}"/>
                    </a:ext>
                  </a:extLst>
                </p14:cNvPr>
                <p14:cNvContentPartPr/>
                <p14:nvPr/>
              </p14:nvContentPartPr>
              <p14:xfrm>
                <a:off x="6996050" y="4160594"/>
                <a:ext cx="2135520" cy="417600"/>
              </p14:xfrm>
            </p:contentPart>
          </mc:Choice>
          <mc:Fallback xmlns="">
            <p:pic>
              <p:nvPicPr>
                <p:cNvPr id="7" name="筆跡 6">
                  <a:extLst>
                    <a:ext uri="{FF2B5EF4-FFF2-40B4-BE49-F238E27FC236}">
                      <a16:creationId xmlns:a16="http://schemas.microsoft.com/office/drawing/2014/main" id="{5FE99064-DAF3-FC01-E4FA-3ED48C417C0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60410" y="3944594"/>
                  <a:ext cx="2207160" cy="84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8" name="筆跡 7">
                  <a:extLst>
                    <a:ext uri="{FF2B5EF4-FFF2-40B4-BE49-F238E27FC236}">
                      <a16:creationId xmlns:a16="http://schemas.microsoft.com/office/drawing/2014/main" id="{9667A149-C4AD-ED2C-A317-4B360B93B565}"/>
                    </a:ext>
                  </a:extLst>
                </p14:cNvPr>
                <p14:cNvContentPartPr/>
                <p14:nvPr/>
              </p14:nvContentPartPr>
              <p14:xfrm>
                <a:off x="9011330" y="4398194"/>
                <a:ext cx="83880" cy="227160"/>
              </p14:xfrm>
            </p:contentPart>
          </mc:Choice>
          <mc:Fallback xmlns="">
            <p:pic>
              <p:nvPicPr>
                <p:cNvPr id="8" name="筆跡 7">
                  <a:extLst>
                    <a:ext uri="{FF2B5EF4-FFF2-40B4-BE49-F238E27FC236}">
                      <a16:creationId xmlns:a16="http://schemas.microsoft.com/office/drawing/2014/main" id="{9667A149-C4AD-ED2C-A317-4B360B93B56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75690" y="4182194"/>
                  <a:ext cx="155520" cy="65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5C9A222E-4E0C-8317-297E-12F8EA10E3A0}"/>
              </a:ext>
            </a:extLst>
          </p:cNvPr>
          <p:cNvGrpSpPr/>
          <p:nvPr/>
        </p:nvGrpSpPr>
        <p:grpSpPr>
          <a:xfrm>
            <a:off x="6672284" y="2616118"/>
            <a:ext cx="2135520" cy="464760"/>
            <a:chOff x="6996050" y="4160594"/>
            <a:chExt cx="2135520" cy="4647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15" name="筆跡 14">
                  <a:extLst>
                    <a:ext uri="{FF2B5EF4-FFF2-40B4-BE49-F238E27FC236}">
                      <a16:creationId xmlns:a16="http://schemas.microsoft.com/office/drawing/2014/main" id="{FB3A7AC8-528B-BF63-5426-9B34088A6262}"/>
                    </a:ext>
                  </a:extLst>
                </p14:cNvPr>
                <p14:cNvContentPartPr/>
                <p14:nvPr/>
              </p14:nvContentPartPr>
              <p14:xfrm>
                <a:off x="6996050" y="4160594"/>
                <a:ext cx="2135520" cy="417600"/>
              </p14:xfrm>
            </p:contentPart>
          </mc:Choice>
          <mc:Fallback xmlns="">
            <p:pic>
              <p:nvPicPr>
                <p:cNvPr id="15" name="筆跡 14">
                  <a:extLst>
                    <a:ext uri="{FF2B5EF4-FFF2-40B4-BE49-F238E27FC236}">
                      <a16:creationId xmlns:a16="http://schemas.microsoft.com/office/drawing/2014/main" id="{FB3A7AC8-528B-BF63-5426-9B34088A626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60410" y="3944594"/>
                  <a:ext cx="2207160" cy="84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6" name="筆跡 15">
                  <a:extLst>
                    <a:ext uri="{FF2B5EF4-FFF2-40B4-BE49-F238E27FC236}">
                      <a16:creationId xmlns:a16="http://schemas.microsoft.com/office/drawing/2014/main" id="{2A3C54C1-06AC-9B2A-CE97-409A52881974}"/>
                    </a:ext>
                  </a:extLst>
                </p14:cNvPr>
                <p14:cNvContentPartPr/>
                <p14:nvPr/>
              </p14:nvContentPartPr>
              <p14:xfrm>
                <a:off x="9011330" y="4398194"/>
                <a:ext cx="83880" cy="227160"/>
              </p14:xfrm>
            </p:contentPart>
          </mc:Choice>
          <mc:Fallback xmlns="">
            <p:pic>
              <p:nvPicPr>
                <p:cNvPr id="16" name="筆跡 15">
                  <a:extLst>
                    <a:ext uri="{FF2B5EF4-FFF2-40B4-BE49-F238E27FC236}">
                      <a16:creationId xmlns:a16="http://schemas.microsoft.com/office/drawing/2014/main" id="{2A3C54C1-06AC-9B2A-CE97-409A5288197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975690" y="4182194"/>
                  <a:ext cx="155520" cy="65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8" name="筆跡 17">
                <a:extLst>
                  <a:ext uri="{FF2B5EF4-FFF2-40B4-BE49-F238E27FC236}">
                    <a16:creationId xmlns:a16="http://schemas.microsoft.com/office/drawing/2014/main" id="{C214F502-C246-4143-C4BE-DE81574A1B0C}"/>
                  </a:ext>
                </a:extLst>
              </p14:cNvPr>
              <p14:cNvContentPartPr/>
              <p14:nvPr/>
            </p14:nvContentPartPr>
            <p14:xfrm>
              <a:off x="6348410" y="4320074"/>
              <a:ext cx="222120" cy="123120"/>
            </p14:xfrm>
          </p:contentPart>
        </mc:Choice>
        <mc:Fallback xmlns="">
          <p:pic>
            <p:nvPicPr>
              <p:cNvPr id="18" name="筆跡 17">
                <a:extLst>
                  <a:ext uri="{FF2B5EF4-FFF2-40B4-BE49-F238E27FC236}">
                    <a16:creationId xmlns:a16="http://schemas.microsoft.com/office/drawing/2014/main" id="{C214F502-C246-4143-C4BE-DE81574A1B0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12410" y="4104074"/>
                <a:ext cx="293760" cy="55476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文字方塊 28">
            <a:extLst>
              <a:ext uri="{FF2B5EF4-FFF2-40B4-BE49-F238E27FC236}">
                <a16:creationId xmlns:a16="http://schemas.microsoft.com/office/drawing/2014/main" id="{8B55C52C-42F2-F229-34B8-46ACE8740562}"/>
              </a:ext>
            </a:extLst>
          </p:cNvPr>
          <p:cNvSpPr txBox="1"/>
          <p:nvPr/>
        </p:nvSpPr>
        <p:spPr>
          <a:xfrm>
            <a:off x="8611976" y="2354900"/>
            <a:ext cx="3377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HanziPen SC" panose="03000300000000000000" pitchFamily="66" charset="-122"/>
                <a:ea typeface="HanziPen SC" panose="03000300000000000000" pitchFamily="66" charset="-122"/>
              </a:rPr>
              <a:t>Correct relic curve for 𝜈</a:t>
            </a:r>
            <a:r>
              <a:rPr kumimoji="1" lang="en-US" altLang="zh-TW" sz="2400" baseline="-25000" dirty="0">
                <a:latin typeface="HanziPen SC" panose="03000300000000000000" pitchFamily="66" charset="-122"/>
                <a:ea typeface="HanziPen SC" panose="03000300000000000000" pitchFamily="66" charset="-122"/>
              </a:rPr>
              <a:t>4</a:t>
            </a:r>
            <a:endParaRPr kumimoji="1" lang="zh-TW" altLang="en-US" sz="2400" dirty="0">
              <a:latin typeface="HanziPen SC" panose="03000300000000000000" pitchFamily="66" charset="-122"/>
              <a:ea typeface="HanziPen SC" panose="03000300000000000000" pitchFamily="66" charset="-122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0EB1D25-93BF-248F-0BEB-511C8F8489C7}"/>
              </a:ext>
            </a:extLst>
          </p:cNvPr>
          <p:cNvSpPr txBox="1"/>
          <p:nvPr/>
        </p:nvSpPr>
        <p:spPr>
          <a:xfrm>
            <a:off x="7909970" y="3713087"/>
            <a:ext cx="4437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HanziPen SC" panose="03000300000000000000" pitchFamily="66" charset="-122"/>
                <a:ea typeface="HanziPen SC" panose="03000300000000000000" pitchFamily="66" charset="-122"/>
              </a:rPr>
              <a:t>Heavy 𝜙 is Boltzmann suppressed </a:t>
            </a:r>
            <a:endParaRPr kumimoji="1" lang="zh-TW" altLang="en-US" sz="2400" dirty="0">
              <a:latin typeface="HanziPen SC" panose="03000300000000000000" pitchFamily="66" charset="-122"/>
              <a:ea typeface="HanziPen SC" panose="03000300000000000000" pitchFamily="66" charset="-122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7F4E8BE-A2CE-501E-2B28-944DF1C98C13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136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C47F4EC-EF36-9279-2895-453EB1DC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9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09E8A74D-25A2-817D-7AB5-8518F7D07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Result</a:t>
            </a:r>
            <a:endParaRPr kumimoji="1" lang="zh-TW" altLang="en-US" dirty="0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E5DC6A2E-4118-09B7-ABE8-735512BE5531}"/>
              </a:ext>
            </a:extLst>
          </p:cNvPr>
          <p:cNvGrpSpPr/>
          <p:nvPr/>
        </p:nvGrpSpPr>
        <p:grpSpPr>
          <a:xfrm>
            <a:off x="2679532" y="1179871"/>
            <a:ext cx="5230438" cy="4975124"/>
            <a:chOff x="2643172" y="1200163"/>
            <a:chExt cx="5910891" cy="5416948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5E51DB6E-206C-58A4-6ACD-661CF1086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8766" y="1200163"/>
              <a:ext cx="4525297" cy="4790075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CFC1FA46-18F2-92E3-76B4-4FACD0A59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3172" y="1353458"/>
              <a:ext cx="1441885" cy="4590000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1229FFE2-703A-BAA3-F4FC-6B41A875D7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394" b="46067"/>
            <a:stretch/>
          </p:blipFill>
          <p:spPr>
            <a:xfrm>
              <a:off x="4028766" y="5923795"/>
              <a:ext cx="4525297" cy="693316"/>
            </a:xfrm>
            <a:prstGeom prst="rect">
              <a:avLst/>
            </a:prstGeom>
          </p:spPr>
        </p:pic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16AFF969-2FAE-6955-C6B1-44900A6B9B8E}"/>
              </a:ext>
            </a:extLst>
          </p:cNvPr>
          <p:cNvGrpSpPr/>
          <p:nvPr/>
        </p:nvGrpSpPr>
        <p:grpSpPr>
          <a:xfrm>
            <a:off x="6549381" y="4121265"/>
            <a:ext cx="2135520" cy="464760"/>
            <a:chOff x="6996050" y="4160594"/>
            <a:chExt cx="2135520" cy="4647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7" name="筆跡 6">
                  <a:extLst>
                    <a:ext uri="{FF2B5EF4-FFF2-40B4-BE49-F238E27FC236}">
                      <a16:creationId xmlns:a16="http://schemas.microsoft.com/office/drawing/2014/main" id="{5FE99064-DAF3-FC01-E4FA-3ED48C417C0C}"/>
                    </a:ext>
                  </a:extLst>
                </p14:cNvPr>
                <p14:cNvContentPartPr/>
                <p14:nvPr/>
              </p14:nvContentPartPr>
              <p14:xfrm>
                <a:off x="6996050" y="4160594"/>
                <a:ext cx="2135520" cy="417600"/>
              </p14:xfrm>
            </p:contentPart>
          </mc:Choice>
          <mc:Fallback xmlns="">
            <p:pic>
              <p:nvPicPr>
                <p:cNvPr id="7" name="筆跡 6">
                  <a:extLst>
                    <a:ext uri="{FF2B5EF4-FFF2-40B4-BE49-F238E27FC236}">
                      <a16:creationId xmlns:a16="http://schemas.microsoft.com/office/drawing/2014/main" id="{5FE99064-DAF3-FC01-E4FA-3ED48C417C0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60410" y="3944594"/>
                  <a:ext cx="2207160" cy="84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8" name="筆跡 7">
                  <a:extLst>
                    <a:ext uri="{FF2B5EF4-FFF2-40B4-BE49-F238E27FC236}">
                      <a16:creationId xmlns:a16="http://schemas.microsoft.com/office/drawing/2014/main" id="{9667A149-C4AD-ED2C-A317-4B360B93B565}"/>
                    </a:ext>
                  </a:extLst>
                </p14:cNvPr>
                <p14:cNvContentPartPr/>
                <p14:nvPr/>
              </p14:nvContentPartPr>
              <p14:xfrm>
                <a:off x="9011330" y="4398194"/>
                <a:ext cx="83880" cy="227160"/>
              </p14:xfrm>
            </p:contentPart>
          </mc:Choice>
          <mc:Fallback xmlns="">
            <p:pic>
              <p:nvPicPr>
                <p:cNvPr id="8" name="筆跡 7">
                  <a:extLst>
                    <a:ext uri="{FF2B5EF4-FFF2-40B4-BE49-F238E27FC236}">
                      <a16:creationId xmlns:a16="http://schemas.microsoft.com/office/drawing/2014/main" id="{9667A149-C4AD-ED2C-A317-4B360B93B56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75690" y="4182194"/>
                  <a:ext cx="155520" cy="65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5C9A222E-4E0C-8317-297E-12F8EA10E3A0}"/>
              </a:ext>
            </a:extLst>
          </p:cNvPr>
          <p:cNvGrpSpPr/>
          <p:nvPr/>
        </p:nvGrpSpPr>
        <p:grpSpPr>
          <a:xfrm>
            <a:off x="6672284" y="2616118"/>
            <a:ext cx="2135520" cy="464760"/>
            <a:chOff x="6996050" y="4160594"/>
            <a:chExt cx="2135520" cy="4647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15" name="筆跡 14">
                  <a:extLst>
                    <a:ext uri="{FF2B5EF4-FFF2-40B4-BE49-F238E27FC236}">
                      <a16:creationId xmlns:a16="http://schemas.microsoft.com/office/drawing/2014/main" id="{FB3A7AC8-528B-BF63-5426-9B34088A6262}"/>
                    </a:ext>
                  </a:extLst>
                </p14:cNvPr>
                <p14:cNvContentPartPr/>
                <p14:nvPr/>
              </p14:nvContentPartPr>
              <p14:xfrm>
                <a:off x="6996050" y="4160594"/>
                <a:ext cx="2135520" cy="417600"/>
              </p14:xfrm>
            </p:contentPart>
          </mc:Choice>
          <mc:Fallback xmlns="">
            <p:pic>
              <p:nvPicPr>
                <p:cNvPr id="15" name="筆跡 14">
                  <a:extLst>
                    <a:ext uri="{FF2B5EF4-FFF2-40B4-BE49-F238E27FC236}">
                      <a16:creationId xmlns:a16="http://schemas.microsoft.com/office/drawing/2014/main" id="{FB3A7AC8-528B-BF63-5426-9B34088A626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60410" y="3944594"/>
                  <a:ext cx="2207160" cy="84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6" name="筆跡 15">
                  <a:extLst>
                    <a:ext uri="{FF2B5EF4-FFF2-40B4-BE49-F238E27FC236}">
                      <a16:creationId xmlns:a16="http://schemas.microsoft.com/office/drawing/2014/main" id="{2A3C54C1-06AC-9B2A-CE97-409A52881974}"/>
                    </a:ext>
                  </a:extLst>
                </p14:cNvPr>
                <p14:cNvContentPartPr/>
                <p14:nvPr/>
              </p14:nvContentPartPr>
              <p14:xfrm>
                <a:off x="9011330" y="4398194"/>
                <a:ext cx="83880" cy="227160"/>
              </p14:xfrm>
            </p:contentPart>
          </mc:Choice>
          <mc:Fallback xmlns="">
            <p:pic>
              <p:nvPicPr>
                <p:cNvPr id="16" name="筆跡 15">
                  <a:extLst>
                    <a:ext uri="{FF2B5EF4-FFF2-40B4-BE49-F238E27FC236}">
                      <a16:creationId xmlns:a16="http://schemas.microsoft.com/office/drawing/2014/main" id="{2A3C54C1-06AC-9B2A-CE97-409A5288197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975690" y="4182194"/>
                  <a:ext cx="155520" cy="65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8" name="筆跡 17">
                <a:extLst>
                  <a:ext uri="{FF2B5EF4-FFF2-40B4-BE49-F238E27FC236}">
                    <a16:creationId xmlns:a16="http://schemas.microsoft.com/office/drawing/2014/main" id="{C214F502-C246-4143-C4BE-DE81574A1B0C}"/>
                  </a:ext>
                </a:extLst>
              </p14:cNvPr>
              <p14:cNvContentPartPr/>
              <p14:nvPr/>
            </p14:nvContentPartPr>
            <p14:xfrm>
              <a:off x="6348410" y="4320074"/>
              <a:ext cx="222120" cy="123120"/>
            </p14:xfrm>
          </p:contentPart>
        </mc:Choice>
        <mc:Fallback xmlns="">
          <p:pic>
            <p:nvPicPr>
              <p:cNvPr id="18" name="筆跡 17">
                <a:extLst>
                  <a:ext uri="{FF2B5EF4-FFF2-40B4-BE49-F238E27FC236}">
                    <a16:creationId xmlns:a16="http://schemas.microsoft.com/office/drawing/2014/main" id="{C214F502-C246-4143-C4BE-DE81574A1B0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12410" y="4104074"/>
                <a:ext cx="293760" cy="55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群組 23">
            <a:extLst>
              <a:ext uri="{FF2B5EF4-FFF2-40B4-BE49-F238E27FC236}">
                <a16:creationId xmlns:a16="http://schemas.microsoft.com/office/drawing/2014/main" id="{6ED237C1-4624-B6AC-A0AA-5DC4FF6420ED}"/>
              </a:ext>
            </a:extLst>
          </p:cNvPr>
          <p:cNvGrpSpPr/>
          <p:nvPr/>
        </p:nvGrpSpPr>
        <p:grpSpPr>
          <a:xfrm>
            <a:off x="3263570" y="2153234"/>
            <a:ext cx="2224080" cy="740880"/>
            <a:chOff x="3263570" y="2153234"/>
            <a:chExt cx="2224080" cy="7408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22" name="筆跡 21">
                  <a:extLst>
                    <a:ext uri="{FF2B5EF4-FFF2-40B4-BE49-F238E27FC236}">
                      <a16:creationId xmlns:a16="http://schemas.microsoft.com/office/drawing/2014/main" id="{6CDB228E-8417-7CC3-4E39-5274C90BD3C9}"/>
                    </a:ext>
                  </a:extLst>
                </p14:cNvPr>
                <p14:cNvContentPartPr/>
                <p14:nvPr/>
              </p14:nvContentPartPr>
              <p14:xfrm>
                <a:off x="3263570" y="2361674"/>
                <a:ext cx="2224080" cy="532440"/>
              </p14:xfrm>
            </p:contentPart>
          </mc:Choice>
          <mc:Fallback xmlns="">
            <p:pic>
              <p:nvPicPr>
                <p:cNvPr id="22" name="筆跡 21">
                  <a:extLst>
                    <a:ext uri="{FF2B5EF4-FFF2-40B4-BE49-F238E27FC236}">
                      <a16:creationId xmlns:a16="http://schemas.microsoft.com/office/drawing/2014/main" id="{6CDB228E-8417-7CC3-4E39-5274C90BD3C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27570" y="2145674"/>
                  <a:ext cx="2295720" cy="9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23" name="筆跡 22">
                  <a:extLst>
                    <a:ext uri="{FF2B5EF4-FFF2-40B4-BE49-F238E27FC236}">
                      <a16:creationId xmlns:a16="http://schemas.microsoft.com/office/drawing/2014/main" id="{7E1CA7BB-0C90-7B83-C25C-6CE423CE9B35}"/>
                    </a:ext>
                  </a:extLst>
                </p14:cNvPr>
                <p14:cNvContentPartPr/>
                <p14:nvPr/>
              </p14:nvContentPartPr>
              <p14:xfrm>
                <a:off x="3302450" y="2153234"/>
                <a:ext cx="158400" cy="185040"/>
              </p14:xfrm>
            </p:contentPart>
          </mc:Choice>
          <mc:Fallback xmlns="">
            <p:pic>
              <p:nvPicPr>
                <p:cNvPr id="23" name="筆跡 22">
                  <a:extLst>
                    <a:ext uri="{FF2B5EF4-FFF2-40B4-BE49-F238E27FC236}">
                      <a16:creationId xmlns:a16="http://schemas.microsoft.com/office/drawing/2014/main" id="{7E1CA7BB-0C90-7B83-C25C-6CE423CE9B3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66810" y="1937234"/>
                  <a:ext cx="230040" cy="616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8B55C52C-42F2-F229-34B8-46ACE8740562}"/>
              </a:ext>
            </a:extLst>
          </p:cNvPr>
          <p:cNvSpPr txBox="1"/>
          <p:nvPr/>
        </p:nvSpPr>
        <p:spPr>
          <a:xfrm>
            <a:off x="8611976" y="2354900"/>
            <a:ext cx="3377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HanziPen SC" panose="03000300000000000000" pitchFamily="66" charset="-122"/>
                <a:ea typeface="HanziPen SC" panose="03000300000000000000" pitchFamily="66" charset="-122"/>
              </a:rPr>
              <a:t>Correct relic curve for 𝜈</a:t>
            </a:r>
            <a:r>
              <a:rPr kumimoji="1" lang="en-US" altLang="zh-TW" sz="2400" baseline="-25000" dirty="0">
                <a:latin typeface="HanziPen SC" panose="03000300000000000000" pitchFamily="66" charset="-122"/>
                <a:ea typeface="HanziPen SC" panose="03000300000000000000" pitchFamily="66" charset="-122"/>
              </a:rPr>
              <a:t>4</a:t>
            </a:r>
            <a:endParaRPr kumimoji="1" lang="zh-TW" altLang="en-US" sz="2400" dirty="0">
              <a:latin typeface="HanziPen SC" panose="03000300000000000000" pitchFamily="66" charset="-122"/>
              <a:ea typeface="HanziPen SC" panose="03000300000000000000" pitchFamily="66" charset="-122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0EB1D25-93BF-248F-0BEB-511C8F8489C7}"/>
              </a:ext>
            </a:extLst>
          </p:cNvPr>
          <p:cNvSpPr txBox="1"/>
          <p:nvPr/>
        </p:nvSpPr>
        <p:spPr>
          <a:xfrm>
            <a:off x="7909970" y="3713087"/>
            <a:ext cx="4437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HanziPen SC" panose="03000300000000000000" pitchFamily="66" charset="-122"/>
                <a:ea typeface="HanziPen SC" panose="03000300000000000000" pitchFamily="66" charset="-122"/>
              </a:rPr>
              <a:t>Heavy 𝜙 is Boltzmann suppressed </a:t>
            </a:r>
            <a:endParaRPr kumimoji="1" lang="zh-TW" altLang="en-US" sz="2400" dirty="0">
              <a:latin typeface="HanziPen SC" panose="03000300000000000000" pitchFamily="66" charset="-122"/>
              <a:ea typeface="HanziPen SC" panose="03000300000000000000" pitchFamily="66" charset="-122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29E8619D-AB9C-F60B-C537-E61986508A02}"/>
              </a:ext>
            </a:extLst>
          </p:cNvPr>
          <p:cNvSpPr txBox="1"/>
          <p:nvPr/>
        </p:nvSpPr>
        <p:spPr>
          <a:xfrm>
            <a:off x="336791" y="2147509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HanziPen SC" panose="03000300000000000000" pitchFamily="66" charset="-122"/>
                <a:ea typeface="HanziPen SC" panose="03000300000000000000" pitchFamily="66" charset="-122"/>
              </a:rPr>
              <a:t>Quantum Zeno effect</a:t>
            </a:r>
            <a:endParaRPr kumimoji="1" lang="zh-TW" altLang="en-US" sz="2400" dirty="0">
              <a:latin typeface="HanziPen SC" panose="03000300000000000000" pitchFamily="66" charset="-122"/>
              <a:ea typeface="HanziPen SC" panose="03000300000000000000" pitchFamily="66" charset="-122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C6B4C12-15C7-8F59-6BE2-50CF9362ACA5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039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C47F4EC-EF36-9279-2895-453EB1DC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9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09E8A74D-25A2-817D-7AB5-8518F7D07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Result</a:t>
            </a:r>
            <a:endParaRPr kumimoji="1" lang="zh-TW" altLang="en-US" dirty="0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E5DC6A2E-4118-09B7-ABE8-735512BE5531}"/>
              </a:ext>
            </a:extLst>
          </p:cNvPr>
          <p:cNvGrpSpPr/>
          <p:nvPr/>
        </p:nvGrpSpPr>
        <p:grpSpPr>
          <a:xfrm>
            <a:off x="2679532" y="1179871"/>
            <a:ext cx="5230438" cy="4975124"/>
            <a:chOff x="2643172" y="1200163"/>
            <a:chExt cx="5910891" cy="5416948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5E51DB6E-206C-58A4-6ACD-661CF1086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8766" y="1200163"/>
              <a:ext cx="4525297" cy="4790075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CFC1FA46-18F2-92E3-76B4-4FACD0A59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3172" y="1353458"/>
              <a:ext cx="1441885" cy="4590000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1229FFE2-703A-BAA3-F4FC-6B41A875D7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394" b="46067"/>
            <a:stretch/>
          </p:blipFill>
          <p:spPr>
            <a:xfrm>
              <a:off x="4028766" y="5923795"/>
              <a:ext cx="4525297" cy="693316"/>
            </a:xfrm>
            <a:prstGeom prst="rect">
              <a:avLst/>
            </a:prstGeom>
          </p:spPr>
        </p:pic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16AFF969-2FAE-6955-C6B1-44900A6B9B8E}"/>
              </a:ext>
            </a:extLst>
          </p:cNvPr>
          <p:cNvGrpSpPr/>
          <p:nvPr/>
        </p:nvGrpSpPr>
        <p:grpSpPr>
          <a:xfrm>
            <a:off x="6549381" y="4121265"/>
            <a:ext cx="2135520" cy="464760"/>
            <a:chOff x="6996050" y="4160594"/>
            <a:chExt cx="2135520" cy="4647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7" name="筆跡 6">
                  <a:extLst>
                    <a:ext uri="{FF2B5EF4-FFF2-40B4-BE49-F238E27FC236}">
                      <a16:creationId xmlns:a16="http://schemas.microsoft.com/office/drawing/2014/main" id="{5FE99064-DAF3-FC01-E4FA-3ED48C417C0C}"/>
                    </a:ext>
                  </a:extLst>
                </p14:cNvPr>
                <p14:cNvContentPartPr/>
                <p14:nvPr/>
              </p14:nvContentPartPr>
              <p14:xfrm>
                <a:off x="6996050" y="4160594"/>
                <a:ext cx="2135520" cy="417600"/>
              </p14:xfrm>
            </p:contentPart>
          </mc:Choice>
          <mc:Fallback xmlns="">
            <p:pic>
              <p:nvPicPr>
                <p:cNvPr id="7" name="筆跡 6">
                  <a:extLst>
                    <a:ext uri="{FF2B5EF4-FFF2-40B4-BE49-F238E27FC236}">
                      <a16:creationId xmlns:a16="http://schemas.microsoft.com/office/drawing/2014/main" id="{5FE99064-DAF3-FC01-E4FA-3ED48C417C0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60410" y="3944594"/>
                  <a:ext cx="2207160" cy="84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8" name="筆跡 7">
                  <a:extLst>
                    <a:ext uri="{FF2B5EF4-FFF2-40B4-BE49-F238E27FC236}">
                      <a16:creationId xmlns:a16="http://schemas.microsoft.com/office/drawing/2014/main" id="{9667A149-C4AD-ED2C-A317-4B360B93B565}"/>
                    </a:ext>
                  </a:extLst>
                </p14:cNvPr>
                <p14:cNvContentPartPr/>
                <p14:nvPr/>
              </p14:nvContentPartPr>
              <p14:xfrm>
                <a:off x="9011330" y="4398194"/>
                <a:ext cx="83880" cy="227160"/>
              </p14:xfrm>
            </p:contentPart>
          </mc:Choice>
          <mc:Fallback xmlns="">
            <p:pic>
              <p:nvPicPr>
                <p:cNvPr id="8" name="筆跡 7">
                  <a:extLst>
                    <a:ext uri="{FF2B5EF4-FFF2-40B4-BE49-F238E27FC236}">
                      <a16:creationId xmlns:a16="http://schemas.microsoft.com/office/drawing/2014/main" id="{9667A149-C4AD-ED2C-A317-4B360B93B56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75690" y="4182194"/>
                  <a:ext cx="155520" cy="65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5C9A222E-4E0C-8317-297E-12F8EA10E3A0}"/>
              </a:ext>
            </a:extLst>
          </p:cNvPr>
          <p:cNvGrpSpPr/>
          <p:nvPr/>
        </p:nvGrpSpPr>
        <p:grpSpPr>
          <a:xfrm>
            <a:off x="6672284" y="2616118"/>
            <a:ext cx="2135520" cy="464760"/>
            <a:chOff x="6996050" y="4160594"/>
            <a:chExt cx="2135520" cy="4647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15" name="筆跡 14">
                  <a:extLst>
                    <a:ext uri="{FF2B5EF4-FFF2-40B4-BE49-F238E27FC236}">
                      <a16:creationId xmlns:a16="http://schemas.microsoft.com/office/drawing/2014/main" id="{FB3A7AC8-528B-BF63-5426-9B34088A6262}"/>
                    </a:ext>
                  </a:extLst>
                </p14:cNvPr>
                <p14:cNvContentPartPr/>
                <p14:nvPr/>
              </p14:nvContentPartPr>
              <p14:xfrm>
                <a:off x="6996050" y="4160594"/>
                <a:ext cx="2135520" cy="417600"/>
              </p14:xfrm>
            </p:contentPart>
          </mc:Choice>
          <mc:Fallback xmlns="">
            <p:pic>
              <p:nvPicPr>
                <p:cNvPr id="15" name="筆跡 14">
                  <a:extLst>
                    <a:ext uri="{FF2B5EF4-FFF2-40B4-BE49-F238E27FC236}">
                      <a16:creationId xmlns:a16="http://schemas.microsoft.com/office/drawing/2014/main" id="{FB3A7AC8-528B-BF63-5426-9B34088A626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60410" y="3944594"/>
                  <a:ext cx="2207160" cy="84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6" name="筆跡 15">
                  <a:extLst>
                    <a:ext uri="{FF2B5EF4-FFF2-40B4-BE49-F238E27FC236}">
                      <a16:creationId xmlns:a16="http://schemas.microsoft.com/office/drawing/2014/main" id="{2A3C54C1-06AC-9B2A-CE97-409A52881974}"/>
                    </a:ext>
                  </a:extLst>
                </p14:cNvPr>
                <p14:cNvContentPartPr/>
                <p14:nvPr/>
              </p14:nvContentPartPr>
              <p14:xfrm>
                <a:off x="9011330" y="4398194"/>
                <a:ext cx="83880" cy="227160"/>
              </p14:xfrm>
            </p:contentPart>
          </mc:Choice>
          <mc:Fallback xmlns="">
            <p:pic>
              <p:nvPicPr>
                <p:cNvPr id="16" name="筆跡 15">
                  <a:extLst>
                    <a:ext uri="{FF2B5EF4-FFF2-40B4-BE49-F238E27FC236}">
                      <a16:creationId xmlns:a16="http://schemas.microsoft.com/office/drawing/2014/main" id="{2A3C54C1-06AC-9B2A-CE97-409A5288197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975690" y="4182194"/>
                  <a:ext cx="155520" cy="65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8" name="筆跡 17">
                <a:extLst>
                  <a:ext uri="{FF2B5EF4-FFF2-40B4-BE49-F238E27FC236}">
                    <a16:creationId xmlns:a16="http://schemas.microsoft.com/office/drawing/2014/main" id="{C214F502-C246-4143-C4BE-DE81574A1B0C}"/>
                  </a:ext>
                </a:extLst>
              </p14:cNvPr>
              <p14:cNvContentPartPr/>
              <p14:nvPr/>
            </p14:nvContentPartPr>
            <p14:xfrm>
              <a:off x="6348410" y="4320074"/>
              <a:ext cx="222120" cy="123120"/>
            </p14:xfrm>
          </p:contentPart>
        </mc:Choice>
        <mc:Fallback xmlns="">
          <p:pic>
            <p:nvPicPr>
              <p:cNvPr id="18" name="筆跡 17">
                <a:extLst>
                  <a:ext uri="{FF2B5EF4-FFF2-40B4-BE49-F238E27FC236}">
                    <a16:creationId xmlns:a16="http://schemas.microsoft.com/office/drawing/2014/main" id="{C214F502-C246-4143-C4BE-DE81574A1B0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12410" y="4104074"/>
                <a:ext cx="293760" cy="55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群組 20">
            <a:extLst>
              <a:ext uri="{FF2B5EF4-FFF2-40B4-BE49-F238E27FC236}">
                <a16:creationId xmlns:a16="http://schemas.microsoft.com/office/drawing/2014/main" id="{26BA0A33-9CC4-C04A-17D3-A75ADD72ABBC}"/>
              </a:ext>
            </a:extLst>
          </p:cNvPr>
          <p:cNvGrpSpPr/>
          <p:nvPr/>
        </p:nvGrpSpPr>
        <p:grpSpPr>
          <a:xfrm>
            <a:off x="2452850" y="4849994"/>
            <a:ext cx="2922480" cy="675720"/>
            <a:chOff x="2452850" y="4849994"/>
            <a:chExt cx="2922480" cy="675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19" name="筆跡 18">
                  <a:extLst>
                    <a:ext uri="{FF2B5EF4-FFF2-40B4-BE49-F238E27FC236}">
                      <a16:creationId xmlns:a16="http://schemas.microsoft.com/office/drawing/2014/main" id="{FD208520-F682-8A62-E5EF-89E03D11A136}"/>
                    </a:ext>
                  </a:extLst>
                </p14:cNvPr>
                <p14:cNvContentPartPr/>
                <p14:nvPr/>
              </p14:nvContentPartPr>
              <p14:xfrm>
                <a:off x="2452850" y="4849994"/>
                <a:ext cx="2922480" cy="675720"/>
              </p14:xfrm>
            </p:contentPart>
          </mc:Choice>
          <mc:Fallback xmlns="">
            <p:pic>
              <p:nvPicPr>
                <p:cNvPr id="19" name="筆跡 18">
                  <a:extLst>
                    <a:ext uri="{FF2B5EF4-FFF2-40B4-BE49-F238E27FC236}">
                      <a16:creationId xmlns:a16="http://schemas.microsoft.com/office/drawing/2014/main" id="{FD208520-F682-8A62-E5EF-89E03D11A13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16850" y="4634354"/>
                  <a:ext cx="2994120" cy="11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20" name="筆跡 19">
                  <a:extLst>
                    <a:ext uri="{FF2B5EF4-FFF2-40B4-BE49-F238E27FC236}">
                      <a16:creationId xmlns:a16="http://schemas.microsoft.com/office/drawing/2014/main" id="{E327A3DE-4C61-BF6B-FB02-54D60FD8A27E}"/>
                    </a:ext>
                  </a:extLst>
                </p14:cNvPr>
                <p14:cNvContentPartPr/>
                <p14:nvPr/>
              </p14:nvContentPartPr>
              <p14:xfrm>
                <a:off x="2488490" y="5224394"/>
                <a:ext cx="167760" cy="104760"/>
              </p14:xfrm>
            </p:contentPart>
          </mc:Choice>
          <mc:Fallback xmlns="">
            <p:pic>
              <p:nvPicPr>
                <p:cNvPr id="20" name="筆跡 19">
                  <a:extLst>
                    <a:ext uri="{FF2B5EF4-FFF2-40B4-BE49-F238E27FC236}">
                      <a16:creationId xmlns:a16="http://schemas.microsoft.com/office/drawing/2014/main" id="{E327A3DE-4C61-BF6B-FB02-54D60FD8A27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52850" y="5008394"/>
                  <a:ext cx="239400" cy="53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6ED237C1-4624-B6AC-A0AA-5DC4FF6420ED}"/>
              </a:ext>
            </a:extLst>
          </p:cNvPr>
          <p:cNvGrpSpPr/>
          <p:nvPr/>
        </p:nvGrpSpPr>
        <p:grpSpPr>
          <a:xfrm>
            <a:off x="3263570" y="2153234"/>
            <a:ext cx="2224080" cy="740880"/>
            <a:chOff x="3263570" y="2153234"/>
            <a:chExt cx="2224080" cy="7408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22" name="筆跡 21">
                  <a:extLst>
                    <a:ext uri="{FF2B5EF4-FFF2-40B4-BE49-F238E27FC236}">
                      <a16:creationId xmlns:a16="http://schemas.microsoft.com/office/drawing/2014/main" id="{6CDB228E-8417-7CC3-4E39-5274C90BD3C9}"/>
                    </a:ext>
                  </a:extLst>
                </p14:cNvPr>
                <p14:cNvContentPartPr/>
                <p14:nvPr/>
              </p14:nvContentPartPr>
              <p14:xfrm>
                <a:off x="3263570" y="2361674"/>
                <a:ext cx="2224080" cy="532440"/>
              </p14:xfrm>
            </p:contentPart>
          </mc:Choice>
          <mc:Fallback xmlns="">
            <p:pic>
              <p:nvPicPr>
                <p:cNvPr id="22" name="筆跡 21">
                  <a:extLst>
                    <a:ext uri="{FF2B5EF4-FFF2-40B4-BE49-F238E27FC236}">
                      <a16:creationId xmlns:a16="http://schemas.microsoft.com/office/drawing/2014/main" id="{6CDB228E-8417-7CC3-4E39-5274C90BD3C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27570" y="2145674"/>
                  <a:ext cx="2295720" cy="9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23" name="筆跡 22">
                  <a:extLst>
                    <a:ext uri="{FF2B5EF4-FFF2-40B4-BE49-F238E27FC236}">
                      <a16:creationId xmlns:a16="http://schemas.microsoft.com/office/drawing/2014/main" id="{7E1CA7BB-0C90-7B83-C25C-6CE423CE9B35}"/>
                    </a:ext>
                  </a:extLst>
                </p14:cNvPr>
                <p14:cNvContentPartPr/>
                <p14:nvPr/>
              </p14:nvContentPartPr>
              <p14:xfrm>
                <a:off x="3302450" y="2153234"/>
                <a:ext cx="158400" cy="185040"/>
              </p14:xfrm>
            </p:contentPart>
          </mc:Choice>
          <mc:Fallback xmlns="">
            <p:pic>
              <p:nvPicPr>
                <p:cNvPr id="23" name="筆跡 22">
                  <a:extLst>
                    <a:ext uri="{FF2B5EF4-FFF2-40B4-BE49-F238E27FC236}">
                      <a16:creationId xmlns:a16="http://schemas.microsoft.com/office/drawing/2014/main" id="{7E1CA7BB-0C90-7B83-C25C-6CE423CE9B3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66810" y="1937234"/>
                  <a:ext cx="230040" cy="616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8B55C52C-42F2-F229-34B8-46ACE8740562}"/>
              </a:ext>
            </a:extLst>
          </p:cNvPr>
          <p:cNvSpPr txBox="1"/>
          <p:nvPr/>
        </p:nvSpPr>
        <p:spPr>
          <a:xfrm>
            <a:off x="8611976" y="2354900"/>
            <a:ext cx="3377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HanziPen SC" panose="03000300000000000000" pitchFamily="66" charset="-122"/>
                <a:ea typeface="HanziPen SC" panose="03000300000000000000" pitchFamily="66" charset="-122"/>
              </a:rPr>
              <a:t>Correct relic curve for 𝜈</a:t>
            </a:r>
            <a:r>
              <a:rPr kumimoji="1" lang="en-US" altLang="zh-TW" sz="2400" baseline="-25000" dirty="0">
                <a:latin typeface="HanziPen SC" panose="03000300000000000000" pitchFamily="66" charset="-122"/>
                <a:ea typeface="HanziPen SC" panose="03000300000000000000" pitchFamily="66" charset="-122"/>
              </a:rPr>
              <a:t>4</a:t>
            </a:r>
            <a:endParaRPr kumimoji="1" lang="zh-TW" altLang="en-US" sz="2400" dirty="0">
              <a:latin typeface="HanziPen SC" panose="03000300000000000000" pitchFamily="66" charset="-122"/>
              <a:ea typeface="HanziPen SC" panose="03000300000000000000" pitchFamily="66" charset="-122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0EB1D25-93BF-248F-0BEB-511C8F8489C7}"/>
              </a:ext>
            </a:extLst>
          </p:cNvPr>
          <p:cNvSpPr txBox="1"/>
          <p:nvPr/>
        </p:nvSpPr>
        <p:spPr>
          <a:xfrm>
            <a:off x="7909970" y="3713087"/>
            <a:ext cx="4437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HanziPen SC" panose="03000300000000000000" pitchFamily="66" charset="-122"/>
                <a:ea typeface="HanziPen SC" panose="03000300000000000000" pitchFamily="66" charset="-122"/>
              </a:rPr>
              <a:t>Heavy 𝜙 is Boltzmann suppressed </a:t>
            </a:r>
            <a:endParaRPr kumimoji="1" lang="zh-TW" altLang="en-US" sz="2400" dirty="0">
              <a:latin typeface="HanziPen SC" panose="03000300000000000000" pitchFamily="66" charset="-122"/>
              <a:ea typeface="HanziPen SC" panose="03000300000000000000" pitchFamily="66" charset="-122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29E8619D-AB9C-F60B-C537-E61986508A02}"/>
              </a:ext>
            </a:extLst>
          </p:cNvPr>
          <p:cNvSpPr txBox="1"/>
          <p:nvPr/>
        </p:nvSpPr>
        <p:spPr>
          <a:xfrm>
            <a:off x="336791" y="2147509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HanziPen SC" panose="03000300000000000000" pitchFamily="66" charset="-122"/>
                <a:ea typeface="HanziPen SC" panose="03000300000000000000" pitchFamily="66" charset="-122"/>
              </a:rPr>
              <a:t>Quantum Zeno effect</a:t>
            </a:r>
            <a:endParaRPr kumimoji="1" lang="zh-TW" altLang="en-US" sz="2400" dirty="0">
              <a:latin typeface="HanziPen SC" panose="03000300000000000000" pitchFamily="66" charset="-122"/>
              <a:ea typeface="HanziPen SC" panose="03000300000000000000" pitchFamily="66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7EC87A0B-73E1-0196-6376-76FD3DE09919}"/>
                  </a:ext>
                </a:extLst>
              </p:cNvPr>
              <p:cNvSpPr txBox="1"/>
              <p:nvPr/>
            </p:nvSpPr>
            <p:spPr>
              <a:xfrm>
                <a:off x="85580" y="5117587"/>
                <a:ext cx="24112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sz="2400" dirty="0">
                    <a:latin typeface="Baskerville Old Face" panose="02020602080505020303" pitchFamily="18" charset="0"/>
                  </a:rPr>
                  <a:t>𝜃</a:t>
                </a:r>
                <a:r>
                  <a:rPr kumimoji="1" lang="en-US" altLang="zh-TW" sz="2400" baseline="-25000" dirty="0">
                    <a:latin typeface="Baskerville Old Face" panose="02020602080505020303" pitchFamily="18" charset="0"/>
                  </a:rPr>
                  <a:t>eff </a:t>
                </a:r>
                <a14:m>
                  <m:oMath xmlns:m="http://schemas.openxmlformats.org/officeDocument/2006/math">
                    <m:r>
                      <a:rPr kumimoji="1" lang="en-US" altLang="zh-TW" sz="2400">
                        <a:latin typeface="Cambria Math" panose="02040503050406030204" pitchFamily="18" charset="0"/>
                      </a:rPr>
                      <m:t>~</m:t>
                    </m:r>
                    <m:r>
                      <a:rPr kumimoji="1" lang="en-US" altLang="zh-TW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TW" sz="2400" dirty="0">
                    <a:latin typeface="Baskerville Old Face" panose="02020602080505020303" pitchFamily="18" charset="0"/>
                  </a:rPr>
                  <a:t>𝜃 ⟹ L ∝ 𝜆</a:t>
                </a:r>
                <a:r>
                  <a:rPr kumimoji="1" lang="en-US" altLang="zh-TW" sz="2400" baseline="30000" dirty="0">
                    <a:latin typeface="Baskerville Old Face" panose="02020602080505020303" pitchFamily="18" charset="0"/>
                  </a:rPr>
                  <a:t>2</a:t>
                </a:r>
                <a:endParaRPr kumimoji="1" lang="zh-TW" altLang="en-US" sz="2400" dirty="0">
                  <a:latin typeface="Baskerville Old Face" panose="02020602080505020303" pitchFamily="18" charset="0"/>
                </a:endParaRPr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7EC87A0B-73E1-0196-6376-76FD3DE09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0" y="5117587"/>
                <a:ext cx="2411238" cy="461665"/>
              </a:xfrm>
              <a:prstGeom prst="rect">
                <a:avLst/>
              </a:prstGeom>
              <a:blipFill>
                <a:blip r:embed="rId27"/>
                <a:stretch>
                  <a:fillRect l="-3665" t="-10526" r="-524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>
            <a:extLst>
              <a:ext uri="{FF2B5EF4-FFF2-40B4-BE49-F238E27FC236}">
                <a16:creationId xmlns:a16="http://schemas.microsoft.com/office/drawing/2014/main" id="{5A82EC65-D8B9-F774-2B5D-2F9CDC3954DC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5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C47F4EC-EF36-9279-2895-453EB1DC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9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09E8A74D-25A2-817D-7AB5-8518F7D07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Result</a:t>
            </a:r>
            <a:endParaRPr kumimoji="1" lang="zh-TW" altLang="en-US" dirty="0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E5DC6A2E-4118-09B7-ABE8-735512BE5531}"/>
              </a:ext>
            </a:extLst>
          </p:cNvPr>
          <p:cNvGrpSpPr/>
          <p:nvPr/>
        </p:nvGrpSpPr>
        <p:grpSpPr>
          <a:xfrm>
            <a:off x="2679532" y="1179871"/>
            <a:ext cx="5230438" cy="4975124"/>
            <a:chOff x="2643172" y="1200163"/>
            <a:chExt cx="5910891" cy="5416948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5E51DB6E-206C-58A4-6ACD-661CF1086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8766" y="1200163"/>
              <a:ext cx="4525297" cy="4790075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CFC1FA46-18F2-92E3-76B4-4FACD0A59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3172" y="1353458"/>
              <a:ext cx="1441885" cy="4590000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1229FFE2-703A-BAA3-F4FC-6B41A875D7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394" b="46067"/>
            <a:stretch/>
          </p:blipFill>
          <p:spPr>
            <a:xfrm>
              <a:off x="4028766" y="5923795"/>
              <a:ext cx="4525297" cy="693316"/>
            </a:xfrm>
            <a:prstGeom prst="rect">
              <a:avLst/>
            </a:prstGeom>
          </p:spPr>
        </p:pic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16AFF969-2FAE-6955-C6B1-44900A6B9B8E}"/>
              </a:ext>
            </a:extLst>
          </p:cNvPr>
          <p:cNvGrpSpPr/>
          <p:nvPr/>
        </p:nvGrpSpPr>
        <p:grpSpPr>
          <a:xfrm>
            <a:off x="6549381" y="4121265"/>
            <a:ext cx="2135520" cy="464760"/>
            <a:chOff x="6996050" y="4160594"/>
            <a:chExt cx="2135520" cy="4647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7" name="筆跡 6">
                  <a:extLst>
                    <a:ext uri="{FF2B5EF4-FFF2-40B4-BE49-F238E27FC236}">
                      <a16:creationId xmlns:a16="http://schemas.microsoft.com/office/drawing/2014/main" id="{5FE99064-DAF3-FC01-E4FA-3ED48C417C0C}"/>
                    </a:ext>
                  </a:extLst>
                </p14:cNvPr>
                <p14:cNvContentPartPr/>
                <p14:nvPr/>
              </p14:nvContentPartPr>
              <p14:xfrm>
                <a:off x="6996050" y="4160594"/>
                <a:ext cx="2135520" cy="417600"/>
              </p14:xfrm>
            </p:contentPart>
          </mc:Choice>
          <mc:Fallback xmlns="">
            <p:pic>
              <p:nvPicPr>
                <p:cNvPr id="7" name="筆跡 6">
                  <a:extLst>
                    <a:ext uri="{FF2B5EF4-FFF2-40B4-BE49-F238E27FC236}">
                      <a16:creationId xmlns:a16="http://schemas.microsoft.com/office/drawing/2014/main" id="{5FE99064-DAF3-FC01-E4FA-3ED48C417C0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60410" y="3944594"/>
                  <a:ext cx="2207160" cy="84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8" name="筆跡 7">
                  <a:extLst>
                    <a:ext uri="{FF2B5EF4-FFF2-40B4-BE49-F238E27FC236}">
                      <a16:creationId xmlns:a16="http://schemas.microsoft.com/office/drawing/2014/main" id="{9667A149-C4AD-ED2C-A317-4B360B93B565}"/>
                    </a:ext>
                  </a:extLst>
                </p14:cNvPr>
                <p14:cNvContentPartPr/>
                <p14:nvPr/>
              </p14:nvContentPartPr>
              <p14:xfrm>
                <a:off x="9011330" y="4398194"/>
                <a:ext cx="83880" cy="227160"/>
              </p14:xfrm>
            </p:contentPart>
          </mc:Choice>
          <mc:Fallback xmlns="">
            <p:pic>
              <p:nvPicPr>
                <p:cNvPr id="8" name="筆跡 7">
                  <a:extLst>
                    <a:ext uri="{FF2B5EF4-FFF2-40B4-BE49-F238E27FC236}">
                      <a16:creationId xmlns:a16="http://schemas.microsoft.com/office/drawing/2014/main" id="{9667A149-C4AD-ED2C-A317-4B360B93B56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75690" y="4182194"/>
                  <a:ext cx="155520" cy="65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5C9A222E-4E0C-8317-297E-12F8EA10E3A0}"/>
              </a:ext>
            </a:extLst>
          </p:cNvPr>
          <p:cNvGrpSpPr/>
          <p:nvPr/>
        </p:nvGrpSpPr>
        <p:grpSpPr>
          <a:xfrm>
            <a:off x="6672284" y="2616118"/>
            <a:ext cx="2135520" cy="464760"/>
            <a:chOff x="6996050" y="4160594"/>
            <a:chExt cx="2135520" cy="4647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15" name="筆跡 14">
                  <a:extLst>
                    <a:ext uri="{FF2B5EF4-FFF2-40B4-BE49-F238E27FC236}">
                      <a16:creationId xmlns:a16="http://schemas.microsoft.com/office/drawing/2014/main" id="{FB3A7AC8-528B-BF63-5426-9B34088A6262}"/>
                    </a:ext>
                  </a:extLst>
                </p14:cNvPr>
                <p14:cNvContentPartPr/>
                <p14:nvPr/>
              </p14:nvContentPartPr>
              <p14:xfrm>
                <a:off x="6996050" y="4160594"/>
                <a:ext cx="2135520" cy="417600"/>
              </p14:xfrm>
            </p:contentPart>
          </mc:Choice>
          <mc:Fallback xmlns="">
            <p:pic>
              <p:nvPicPr>
                <p:cNvPr id="15" name="筆跡 14">
                  <a:extLst>
                    <a:ext uri="{FF2B5EF4-FFF2-40B4-BE49-F238E27FC236}">
                      <a16:creationId xmlns:a16="http://schemas.microsoft.com/office/drawing/2014/main" id="{FB3A7AC8-528B-BF63-5426-9B34088A626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60410" y="3944594"/>
                  <a:ext cx="2207160" cy="84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6" name="筆跡 15">
                  <a:extLst>
                    <a:ext uri="{FF2B5EF4-FFF2-40B4-BE49-F238E27FC236}">
                      <a16:creationId xmlns:a16="http://schemas.microsoft.com/office/drawing/2014/main" id="{2A3C54C1-06AC-9B2A-CE97-409A52881974}"/>
                    </a:ext>
                  </a:extLst>
                </p14:cNvPr>
                <p14:cNvContentPartPr/>
                <p14:nvPr/>
              </p14:nvContentPartPr>
              <p14:xfrm>
                <a:off x="9011330" y="4398194"/>
                <a:ext cx="83880" cy="227160"/>
              </p14:xfrm>
            </p:contentPart>
          </mc:Choice>
          <mc:Fallback xmlns="">
            <p:pic>
              <p:nvPicPr>
                <p:cNvPr id="16" name="筆跡 15">
                  <a:extLst>
                    <a:ext uri="{FF2B5EF4-FFF2-40B4-BE49-F238E27FC236}">
                      <a16:creationId xmlns:a16="http://schemas.microsoft.com/office/drawing/2014/main" id="{2A3C54C1-06AC-9B2A-CE97-409A5288197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975690" y="4182194"/>
                  <a:ext cx="155520" cy="65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8" name="筆跡 17">
                <a:extLst>
                  <a:ext uri="{FF2B5EF4-FFF2-40B4-BE49-F238E27FC236}">
                    <a16:creationId xmlns:a16="http://schemas.microsoft.com/office/drawing/2014/main" id="{C214F502-C246-4143-C4BE-DE81574A1B0C}"/>
                  </a:ext>
                </a:extLst>
              </p14:cNvPr>
              <p14:cNvContentPartPr/>
              <p14:nvPr/>
            </p14:nvContentPartPr>
            <p14:xfrm>
              <a:off x="6348410" y="4320074"/>
              <a:ext cx="222120" cy="123120"/>
            </p14:xfrm>
          </p:contentPart>
        </mc:Choice>
        <mc:Fallback xmlns="">
          <p:pic>
            <p:nvPicPr>
              <p:cNvPr id="18" name="筆跡 17">
                <a:extLst>
                  <a:ext uri="{FF2B5EF4-FFF2-40B4-BE49-F238E27FC236}">
                    <a16:creationId xmlns:a16="http://schemas.microsoft.com/office/drawing/2014/main" id="{C214F502-C246-4143-C4BE-DE81574A1B0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12410" y="4104074"/>
                <a:ext cx="293760" cy="55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群組 20">
            <a:extLst>
              <a:ext uri="{FF2B5EF4-FFF2-40B4-BE49-F238E27FC236}">
                <a16:creationId xmlns:a16="http://schemas.microsoft.com/office/drawing/2014/main" id="{26BA0A33-9CC4-C04A-17D3-A75ADD72ABBC}"/>
              </a:ext>
            </a:extLst>
          </p:cNvPr>
          <p:cNvGrpSpPr/>
          <p:nvPr/>
        </p:nvGrpSpPr>
        <p:grpSpPr>
          <a:xfrm>
            <a:off x="2452850" y="4849994"/>
            <a:ext cx="2922480" cy="675720"/>
            <a:chOff x="2452850" y="4849994"/>
            <a:chExt cx="2922480" cy="6757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19" name="筆跡 18">
                  <a:extLst>
                    <a:ext uri="{FF2B5EF4-FFF2-40B4-BE49-F238E27FC236}">
                      <a16:creationId xmlns:a16="http://schemas.microsoft.com/office/drawing/2014/main" id="{FD208520-F682-8A62-E5EF-89E03D11A136}"/>
                    </a:ext>
                  </a:extLst>
                </p14:cNvPr>
                <p14:cNvContentPartPr/>
                <p14:nvPr/>
              </p14:nvContentPartPr>
              <p14:xfrm>
                <a:off x="2452850" y="4849994"/>
                <a:ext cx="2922480" cy="675720"/>
              </p14:xfrm>
            </p:contentPart>
          </mc:Choice>
          <mc:Fallback xmlns="">
            <p:pic>
              <p:nvPicPr>
                <p:cNvPr id="19" name="筆跡 18">
                  <a:extLst>
                    <a:ext uri="{FF2B5EF4-FFF2-40B4-BE49-F238E27FC236}">
                      <a16:creationId xmlns:a16="http://schemas.microsoft.com/office/drawing/2014/main" id="{FD208520-F682-8A62-E5EF-89E03D11A13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16850" y="4634354"/>
                  <a:ext cx="2994120" cy="11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20" name="筆跡 19">
                  <a:extLst>
                    <a:ext uri="{FF2B5EF4-FFF2-40B4-BE49-F238E27FC236}">
                      <a16:creationId xmlns:a16="http://schemas.microsoft.com/office/drawing/2014/main" id="{E327A3DE-4C61-BF6B-FB02-54D60FD8A27E}"/>
                    </a:ext>
                  </a:extLst>
                </p14:cNvPr>
                <p14:cNvContentPartPr/>
                <p14:nvPr/>
              </p14:nvContentPartPr>
              <p14:xfrm>
                <a:off x="2488490" y="5224394"/>
                <a:ext cx="167760" cy="104760"/>
              </p14:xfrm>
            </p:contentPart>
          </mc:Choice>
          <mc:Fallback xmlns="">
            <p:pic>
              <p:nvPicPr>
                <p:cNvPr id="20" name="筆跡 19">
                  <a:extLst>
                    <a:ext uri="{FF2B5EF4-FFF2-40B4-BE49-F238E27FC236}">
                      <a16:creationId xmlns:a16="http://schemas.microsoft.com/office/drawing/2014/main" id="{E327A3DE-4C61-BF6B-FB02-54D60FD8A27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52850" y="5008394"/>
                  <a:ext cx="239400" cy="53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6ED237C1-4624-B6AC-A0AA-5DC4FF6420ED}"/>
              </a:ext>
            </a:extLst>
          </p:cNvPr>
          <p:cNvGrpSpPr/>
          <p:nvPr/>
        </p:nvGrpSpPr>
        <p:grpSpPr>
          <a:xfrm>
            <a:off x="3263570" y="2153234"/>
            <a:ext cx="2224080" cy="740880"/>
            <a:chOff x="3263570" y="2153234"/>
            <a:chExt cx="2224080" cy="7408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22" name="筆跡 21">
                  <a:extLst>
                    <a:ext uri="{FF2B5EF4-FFF2-40B4-BE49-F238E27FC236}">
                      <a16:creationId xmlns:a16="http://schemas.microsoft.com/office/drawing/2014/main" id="{6CDB228E-8417-7CC3-4E39-5274C90BD3C9}"/>
                    </a:ext>
                  </a:extLst>
                </p14:cNvPr>
                <p14:cNvContentPartPr/>
                <p14:nvPr/>
              </p14:nvContentPartPr>
              <p14:xfrm>
                <a:off x="3263570" y="2361674"/>
                <a:ext cx="2224080" cy="532440"/>
              </p14:xfrm>
            </p:contentPart>
          </mc:Choice>
          <mc:Fallback xmlns="">
            <p:pic>
              <p:nvPicPr>
                <p:cNvPr id="22" name="筆跡 21">
                  <a:extLst>
                    <a:ext uri="{FF2B5EF4-FFF2-40B4-BE49-F238E27FC236}">
                      <a16:creationId xmlns:a16="http://schemas.microsoft.com/office/drawing/2014/main" id="{6CDB228E-8417-7CC3-4E39-5274C90BD3C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27570" y="2145674"/>
                  <a:ext cx="2295720" cy="9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23" name="筆跡 22">
                  <a:extLst>
                    <a:ext uri="{FF2B5EF4-FFF2-40B4-BE49-F238E27FC236}">
                      <a16:creationId xmlns:a16="http://schemas.microsoft.com/office/drawing/2014/main" id="{7E1CA7BB-0C90-7B83-C25C-6CE423CE9B35}"/>
                    </a:ext>
                  </a:extLst>
                </p14:cNvPr>
                <p14:cNvContentPartPr/>
                <p14:nvPr/>
              </p14:nvContentPartPr>
              <p14:xfrm>
                <a:off x="3302450" y="2153234"/>
                <a:ext cx="158400" cy="185040"/>
              </p14:xfrm>
            </p:contentPart>
          </mc:Choice>
          <mc:Fallback xmlns="">
            <p:pic>
              <p:nvPicPr>
                <p:cNvPr id="23" name="筆跡 22">
                  <a:extLst>
                    <a:ext uri="{FF2B5EF4-FFF2-40B4-BE49-F238E27FC236}">
                      <a16:creationId xmlns:a16="http://schemas.microsoft.com/office/drawing/2014/main" id="{7E1CA7BB-0C90-7B83-C25C-6CE423CE9B3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66810" y="1937234"/>
                  <a:ext cx="230040" cy="61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DB946E49-1B5F-333B-A142-B7E3E793A148}"/>
              </a:ext>
            </a:extLst>
          </p:cNvPr>
          <p:cNvGrpSpPr/>
          <p:nvPr/>
        </p:nvGrpSpPr>
        <p:grpSpPr>
          <a:xfrm>
            <a:off x="2788730" y="3587114"/>
            <a:ext cx="1885680" cy="551880"/>
            <a:chOff x="2788730" y="3587114"/>
            <a:chExt cx="1885680" cy="5518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">
              <p14:nvContentPartPr>
                <p14:cNvPr id="26" name="筆跡 25">
                  <a:extLst>
                    <a:ext uri="{FF2B5EF4-FFF2-40B4-BE49-F238E27FC236}">
                      <a16:creationId xmlns:a16="http://schemas.microsoft.com/office/drawing/2014/main" id="{B93C0E65-3785-9B24-3D6B-C3213F6D4463}"/>
                    </a:ext>
                  </a:extLst>
                </p14:cNvPr>
                <p14:cNvContentPartPr/>
                <p14:nvPr/>
              </p14:nvContentPartPr>
              <p14:xfrm>
                <a:off x="2788730" y="3587114"/>
                <a:ext cx="1885680" cy="551880"/>
              </p14:xfrm>
            </p:contentPart>
          </mc:Choice>
          <mc:Fallback xmlns="">
            <p:pic>
              <p:nvPicPr>
                <p:cNvPr id="26" name="筆跡 25">
                  <a:extLst>
                    <a:ext uri="{FF2B5EF4-FFF2-40B4-BE49-F238E27FC236}">
                      <a16:creationId xmlns:a16="http://schemas.microsoft.com/office/drawing/2014/main" id="{B93C0E65-3785-9B24-3D6B-C3213F6D446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53090" y="3371114"/>
                  <a:ext cx="1957320" cy="9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">
              <p14:nvContentPartPr>
                <p14:cNvPr id="27" name="筆跡 26">
                  <a:extLst>
                    <a:ext uri="{FF2B5EF4-FFF2-40B4-BE49-F238E27FC236}">
                      <a16:creationId xmlns:a16="http://schemas.microsoft.com/office/drawing/2014/main" id="{A655FBD5-32DD-78C5-3563-0C5DE13DCFD5}"/>
                    </a:ext>
                  </a:extLst>
                </p14:cNvPr>
                <p14:cNvContentPartPr/>
                <p14:nvPr/>
              </p14:nvContentPartPr>
              <p14:xfrm>
                <a:off x="2798810" y="3923714"/>
                <a:ext cx="249480" cy="26280"/>
              </p14:xfrm>
            </p:contentPart>
          </mc:Choice>
          <mc:Fallback xmlns="">
            <p:pic>
              <p:nvPicPr>
                <p:cNvPr id="27" name="筆跡 26">
                  <a:extLst>
                    <a:ext uri="{FF2B5EF4-FFF2-40B4-BE49-F238E27FC236}">
                      <a16:creationId xmlns:a16="http://schemas.microsoft.com/office/drawing/2014/main" id="{A655FBD5-32DD-78C5-3563-0C5DE13DCFD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63170" y="3707714"/>
                  <a:ext cx="321120" cy="457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8B55C52C-42F2-F229-34B8-46ACE8740562}"/>
              </a:ext>
            </a:extLst>
          </p:cNvPr>
          <p:cNvSpPr txBox="1"/>
          <p:nvPr/>
        </p:nvSpPr>
        <p:spPr>
          <a:xfrm>
            <a:off x="8611976" y="2354900"/>
            <a:ext cx="3377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HanziPen SC" panose="03000300000000000000" pitchFamily="66" charset="-122"/>
                <a:ea typeface="HanziPen SC" panose="03000300000000000000" pitchFamily="66" charset="-122"/>
              </a:rPr>
              <a:t>Correct relic curve for 𝜈</a:t>
            </a:r>
            <a:r>
              <a:rPr kumimoji="1" lang="en-US" altLang="zh-TW" sz="2400" baseline="-25000" dirty="0">
                <a:latin typeface="HanziPen SC" panose="03000300000000000000" pitchFamily="66" charset="-122"/>
                <a:ea typeface="HanziPen SC" panose="03000300000000000000" pitchFamily="66" charset="-122"/>
              </a:rPr>
              <a:t>4</a:t>
            </a:r>
            <a:endParaRPr kumimoji="1" lang="zh-TW" altLang="en-US" sz="2400" dirty="0">
              <a:latin typeface="HanziPen SC" panose="03000300000000000000" pitchFamily="66" charset="-122"/>
              <a:ea typeface="HanziPen SC" panose="03000300000000000000" pitchFamily="66" charset="-122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0EB1D25-93BF-248F-0BEB-511C8F8489C7}"/>
              </a:ext>
            </a:extLst>
          </p:cNvPr>
          <p:cNvSpPr txBox="1"/>
          <p:nvPr/>
        </p:nvSpPr>
        <p:spPr>
          <a:xfrm>
            <a:off x="7909970" y="3713087"/>
            <a:ext cx="4437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HanziPen SC" panose="03000300000000000000" pitchFamily="66" charset="-122"/>
                <a:ea typeface="HanziPen SC" panose="03000300000000000000" pitchFamily="66" charset="-122"/>
              </a:rPr>
              <a:t>Heavy 𝜙 is Boltzmann suppressed </a:t>
            </a:r>
            <a:endParaRPr kumimoji="1" lang="zh-TW" altLang="en-US" sz="2400" dirty="0">
              <a:latin typeface="HanziPen SC" panose="03000300000000000000" pitchFamily="66" charset="-122"/>
              <a:ea typeface="HanziPen SC" panose="03000300000000000000" pitchFamily="66" charset="-122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29E8619D-AB9C-F60B-C537-E61986508A02}"/>
              </a:ext>
            </a:extLst>
          </p:cNvPr>
          <p:cNvSpPr txBox="1"/>
          <p:nvPr/>
        </p:nvSpPr>
        <p:spPr>
          <a:xfrm>
            <a:off x="336791" y="2147509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HanziPen SC" panose="03000300000000000000" pitchFamily="66" charset="-122"/>
                <a:ea typeface="HanziPen SC" panose="03000300000000000000" pitchFamily="66" charset="-122"/>
              </a:rPr>
              <a:t>Quantum Zeno effect</a:t>
            </a:r>
            <a:endParaRPr kumimoji="1" lang="zh-TW" altLang="en-US" sz="2400" dirty="0">
              <a:latin typeface="HanziPen SC" panose="03000300000000000000" pitchFamily="66" charset="-122"/>
              <a:ea typeface="HanziPen SC" panose="03000300000000000000" pitchFamily="66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7EC87A0B-73E1-0196-6376-76FD3DE09919}"/>
                  </a:ext>
                </a:extLst>
              </p:cNvPr>
              <p:cNvSpPr txBox="1"/>
              <p:nvPr/>
            </p:nvSpPr>
            <p:spPr>
              <a:xfrm>
                <a:off x="85580" y="5117587"/>
                <a:ext cx="24112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sz="2400" dirty="0">
                    <a:latin typeface="Baskerville Old Face" panose="02020602080505020303" pitchFamily="18" charset="0"/>
                  </a:rPr>
                  <a:t>𝜃</a:t>
                </a:r>
                <a:r>
                  <a:rPr kumimoji="1" lang="en-US" altLang="zh-TW" sz="2400" baseline="-25000" dirty="0">
                    <a:latin typeface="Baskerville Old Face" panose="02020602080505020303" pitchFamily="18" charset="0"/>
                  </a:rPr>
                  <a:t>eff </a:t>
                </a:r>
                <a14:m>
                  <m:oMath xmlns:m="http://schemas.openxmlformats.org/officeDocument/2006/math">
                    <m:r>
                      <a:rPr kumimoji="1" lang="en-US" altLang="zh-TW" sz="2400">
                        <a:latin typeface="Cambria Math" panose="02040503050406030204" pitchFamily="18" charset="0"/>
                      </a:rPr>
                      <m:t>~</m:t>
                    </m:r>
                    <m:r>
                      <a:rPr kumimoji="1" lang="en-US" altLang="zh-TW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TW" sz="2400" dirty="0">
                    <a:latin typeface="Baskerville Old Face" panose="02020602080505020303" pitchFamily="18" charset="0"/>
                  </a:rPr>
                  <a:t>𝜃 ⟹ L ∝ 𝜆</a:t>
                </a:r>
                <a:r>
                  <a:rPr kumimoji="1" lang="en-US" altLang="zh-TW" sz="2400" baseline="30000" dirty="0">
                    <a:latin typeface="Baskerville Old Face" panose="02020602080505020303" pitchFamily="18" charset="0"/>
                  </a:rPr>
                  <a:t>2</a:t>
                </a:r>
                <a:endParaRPr kumimoji="1" lang="zh-TW" altLang="en-US" sz="2400" dirty="0">
                  <a:latin typeface="Baskerville Old Face" panose="02020602080505020303" pitchFamily="18" charset="0"/>
                </a:endParaRPr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7EC87A0B-73E1-0196-6376-76FD3DE09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0" y="5117587"/>
                <a:ext cx="2411238" cy="461665"/>
              </a:xfrm>
              <a:prstGeom prst="rect">
                <a:avLst/>
              </a:prstGeom>
              <a:blipFill>
                <a:blip r:embed="rId27"/>
                <a:stretch>
                  <a:fillRect l="-3665" t="-10526" r="-524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A7E914AF-2FF6-FA4D-CB44-4E49737BD5CE}"/>
              </a:ext>
            </a:extLst>
          </p:cNvPr>
          <p:cNvSpPr txBox="1"/>
          <p:nvPr/>
        </p:nvSpPr>
        <p:spPr>
          <a:xfrm>
            <a:off x="13323" y="3154722"/>
            <a:ext cx="3190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>
                <a:latin typeface="HanziPen SC" panose="03000300000000000000" pitchFamily="66" charset="-122"/>
                <a:ea typeface="HanziPen SC" panose="03000300000000000000" pitchFamily="66" charset="-122"/>
              </a:rPr>
              <a:t>Constraints are strongest when 𝜆</a:t>
            </a:r>
            <a:r>
              <a:rPr kumimoji="1" lang="zh-TW" altLang="en-US" sz="2400" dirty="0">
                <a:latin typeface="HanziPen SC" panose="03000300000000000000" pitchFamily="66" charset="-122"/>
                <a:ea typeface="HanziPen SC" panose="03000300000000000000" pitchFamily="66" charset="-122"/>
              </a:rPr>
              <a:t>～</a:t>
            </a:r>
            <a:r>
              <a:rPr kumimoji="1" lang="en-US" altLang="zh-TW" sz="2400" dirty="0">
                <a:latin typeface="HanziPen SC" panose="03000300000000000000" pitchFamily="66" charset="-122"/>
                <a:ea typeface="HanziPen SC" panose="03000300000000000000" pitchFamily="66" charset="-122"/>
              </a:rPr>
              <a:t>10</a:t>
            </a:r>
            <a:r>
              <a:rPr kumimoji="1" lang="en-US" altLang="zh-TW" sz="2400" baseline="30000" dirty="0">
                <a:latin typeface="HanziPen SC" panose="03000300000000000000" pitchFamily="66" charset="-122"/>
                <a:ea typeface="HanziPen SC" panose="03000300000000000000" pitchFamily="66" charset="-122"/>
              </a:rPr>
              <a:t>-3</a:t>
            </a:r>
          </a:p>
          <a:p>
            <a:r>
              <a:rPr kumimoji="1" lang="en-US" altLang="zh-TW" sz="2400" baseline="30000" dirty="0">
                <a:latin typeface="HanziPen SC" panose="03000300000000000000" pitchFamily="66" charset="-122"/>
                <a:ea typeface="HanziPen SC" panose="03000300000000000000" pitchFamily="66" charset="-122"/>
              </a:rPr>
              <a:t>(see next page)</a:t>
            </a:r>
            <a:endParaRPr kumimoji="1" lang="zh-TW" altLang="en-US" sz="2400" dirty="0">
              <a:latin typeface="HanziPen SC" panose="03000300000000000000" pitchFamily="66" charset="-122"/>
              <a:ea typeface="HanziPen SC" panose="03000300000000000000" pitchFamily="66" charset="-122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F6A014B-77DF-13A7-2F21-BDBDF3C54A28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916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8831DD4-9CE1-14E0-A964-43FC767A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10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9366F6EA-AE1F-AABE-77B8-44D5607A1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Result</a:t>
            </a:r>
            <a:endParaRPr kumimoji="1"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9637AFA-27CB-9819-D9D2-76819EBE293E}"/>
              </a:ext>
            </a:extLst>
          </p:cNvPr>
          <p:cNvSpPr txBox="1"/>
          <p:nvPr/>
        </p:nvSpPr>
        <p:spPr>
          <a:xfrm>
            <a:off x="328061" y="979556"/>
            <a:ext cx="5067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>
                <a:latin typeface="Baskerville Old Face" panose="02020602080505020303" pitchFamily="18" charset="0"/>
                <a:ea typeface="HanziPen SC" panose="03000300000000000000" pitchFamily="66" charset="-122"/>
              </a:rPr>
              <a:t>Every plot has a tail around 𝜆=10</a:t>
            </a:r>
            <a:r>
              <a:rPr kumimoji="1" lang="en-US" altLang="zh-TW" sz="2800" baseline="30000" dirty="0">
                <a:latin typeface="Baskerville Old Face" panose="02020602080505020303" pitchFamily="18" charset="0"/>
                <a:ea typeface="HanziPen SC" panose="03000300000000000000" pitchFamily="66" charset="-122"/>
              </a:rPr>
              <a:t>-3</a:t>
            </a:r>
            <a:endParaRPr kumimoji="1" lang="zh-TW" altLang="en-US" sz="2800" dirty="0">
              <a:latin typeface="Baskerville Old Face" panose="02020602080505020303" pitchFamily="18" charset="0"/>
              <a:ea typeface="HanziPen SC" panose="03000300000000000000" pitchFamily="66" charset="-122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03AA4D19-510C-BBB1-9C5C-B4076AFC2CF5}"/>
              </a:ext>
            </a:extLst>
          </p:cNvPr>
          <p:cNvGrpSpPr/>
          <p:nvPr/>
        </p:nvGrpSpPr>
        <p:grpSpPr>
          <a:xfrm>
            <a:off x="3261530" y="1633690"/>
            <a:ext cx="5063482" cy="4730831"/>
            <a:chOff x="119496" y="1640562"/>
            <a:chExt cx="5063482" cy="4730831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1EA8F380-FAFD-C0A1-E8EC-05A9A87F7D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32" r="1"/>
            <a:stretch/>
          </p:blipFill>
          <p:spPr>
            <a:xfrm>
              <a:off x="518983" y="1640562"/>
              <a:ext cx="4663995" cy="47308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C67DC9C4-5DC4-7143-1178-90D58484D502}"/>
                    </a:ext>
                  </a:extLst>
                </p:cNvPr>
                <p:cNvSpPr txBox="1"/>
                <p:nvPr/>
              </p:nvSpPr>
              <p:spPr>
                <a:xfrm>
                  <a:off x="138082" y="2405269"/>
                  <a:ext cx="3704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  <m:t>𝑒𝑒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C67DC9C4-5DC4-7143-1178-90D58484D5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082" y="2405269"/>
                  <a:ext cx="370486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6667" b="-869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BADBA618-CC9C-3F8A-57F7-3A935469391F}"/>
                    </a:ext>
                  </a:extLst>
                </p:cNvPr>
                <p:cNvSpPr txBox="1"/>
                <p:nvPr/>
              </p:nvSpPr>
              <p:spPr>
                <a:xfrm>
                  <a:off x="138082" y="3805468"/>
                  <a:ext cx="396134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</a:rPr>
                              <m:t>𝜇𝜇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BADBA618-CC9C-3F8A-57F7-3A93546939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082" y="3805468"/>
                  <a:ext cx="396134" cy="299313"/>
                </a:xfrm>
                <a:prstGeom prst="rect">
                  <a:avLst/>
                </a:prstGeom>
                <a:blipFill>
                  <a:blip r:embed="rId4"/>
                  <a:stretch>
                    <a:fillRect l="-15625" r="-3125" b="-208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53A7DAF0-9F71-6D95-D035-7A979F23C591}"/>
                    </a:ext>
                  </a:extLst>
                </p:cNvPr>
                <p:cNvSpPr txBox="1"/>
                <p:nvPr/>
              </p:nvSpPr>
              <p:spPr>
                <a:xfrm>
                  <a:off x="119496" y="5227982"/>
                  <a:ext cx="3561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</a:rPr>
                              <m:t>𝜏𝜏</m:t>
                            </m:r>
                          </m:sub>
                        </m:sSub>
                      </m:oMath>
                    </m:oMathPara>
                  </a14:m>
                  <a:endParaRPr kumimoji="1" lang="zh-TW" altLang="en-US" dirty="0"/>
                </a:p>
              </p:txBody>
            </p:sp>
          </mc:Choice>
          <mc:Fallback xmlns="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53A7DAF0-9F71-6D95-D035-7A979F23C5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496" y="5227982"/>
                  <a:ext cx="35618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3793" b="-869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902565F1-332F-DE03-350F-F1531B351D87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13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96C0ACE-7078-AC2B-8217-6A1AF6C12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11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DB405210-CC7B-7534-6BEF-A51D8EC56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Result</a:t>
            </a:r>
            <a:endParaRPr kumimoji="1"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BB89B53-C7B9-834D-BE3E-6077CA6A4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75"/>
          <a:stretch/>
        </p:blipFill>
        <p:spPr>
          <a:xfrm>
            <a:off x="3409896" y="3999586"/>
            <a:ext cx="2629007" cy="248521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BDFCB765-38BF-1C2A-F08F-31093F30F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7" y="757677"/>
            <a:ext cx="3469891" cy="3333520"/>
          </a:xfrm>
          <a:prstGeom prst="rect">
            <a:avLst/>
          </a:prstGeom>
        </p:spPr>
      </p:pic>
      <p:sp>
        <p:nvSpPr>
          <p:cNvPr id="36" name="文字方塊 35">
            <a:extLst>
              <a:ext uri="{FF2B5EF4-FFF2-40B4-BE49-F238E27FC236}">
                <a16:creationId xmlns:a16="http://schemas.microsoft.com/office/drawing/2014/main" id="{00B32FB2-22E0-D54D-B4D4-938026EDB400}"/>
              </a:ext>
            </a:extLst>
          </p:cNvPr>
          <p:cNvSpPr txBox="1"/>
          <p:nvPr/>
        </p:nvSpPr>
        <p:spPr>
          <a:xfrm>
            <a:off x="6131831" y="5242195"/>
            <a:ext cx="3243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>
                <a:latin typeface="Baskerville Old Face" panose="02020602080505020303" pitchFamily="18" charset="0"/>
              </a:rPr>
              <a:t>Fixed parameter: T</a:t>
            </a:r>
            <a:r>
              <a:rPr kumimoji="1" lang="zh-TW" altLang="en-US" sz="2000" dirty="0">
                <a:latin typeface="Baskerville Old Face" panose="02020602080505020303" pitchFamily="18" charset="0"/>
              </a:rPr>
              <a:t>～</a:t>
            </a:r>
            <a:r>
              <a:rPr kumimoji="1" lang="en-US" altLang="zh-TW" sz="2000" dirty="0">
                <a:latin typeface="Baskerville Old Face" panose="02020602080505020303" pitchFamily="18" charset="0"/>
              </a:rPr>
              <a:t>30 MeV</a:t>
            </a:r>
          </a:p>
          <a:p>
            <a:r>
              <a:rPr kumimoji="1" lang="en-US" altLang="zh-TW" sz="2000" dirty="0">
                <a:latin typeface="Baskerville Old Face" panose="02020602080505020303" pitchFamily="18" charset="0"/>
              </a:rPr>
              <a:t>                             r</a:t>
            </a:r>
            <a:r>
              <a:rPr kumimoji="1" lang="zh-TW" altLang="en-US" sz="2000" dirty="0">
                <a:latin typeface="Baskerville Old Face" panose="02020602080505020303" pitchFamily="18" charset="0"/>
              </a:rPr>
              <a:t>～</a:t>
            </a:r>
            <a:r>
              <a:rPr kumimoji="1" lang="en-US" altLang="zh-TW" sz="2000" dirty="0">
                <a:latin typeface="Baskerville Old Face" panose="02020602080505020303" pitchFamily="18" charset="0"/>
              </a:rPr>
              <a:t>10 km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05875B7-9C7A-73F3-8A5E-5379E1275AF4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0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0B443E5-A8BC-F2A2-942F-7055052DD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TW" dirty="0"/>
              <a:t>What is dark matter?</a:t>
            </a:r>
          </a:p>
          <a:p>
            <a:pPr marL="0" indent="0">
              <a:buNone/>
            </a:pPr>
            <a:r>
              <a:rPr kumimoji="1" lang="en-US" altLang="zh-TW" dirty="0"/>
              <a:t>Many evidences from observation</a:t>
            </a:r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32D7B8C-8EB6-A5A0-0577-6210BB90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1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066EB132-A3AC-AE88-E2F5-C8C91FA58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Introduction</a:t>
            </a:r>
            <a:endParaRPr kumimoji="1"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7B76CC6-424D-65FA-49A3-65E684C26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07" y="2132489"/>
            <a:ext cx="2688259" cy="178097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180AD36-7D90-95BF-D08D-84A36EA1C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410" y="2215465"/>
            <a:ext cx="4965700" cy="16129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BC726A6-4C88-1801-D4CF-459582A49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72" y="2215465"/>
            <a:ext cx="3477121" cy="177236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0D5B2F2-849C-2E70-6D77-DEA264E344A4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820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96C0ACE-7078-AC2B-8217-6A1AF6C12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11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DB405210-CC7B-7534-6BEF-A51D8EC56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Result</a:t>
            </a:r>
            <a:endParaRPr kumimoji="1"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BDFCB765-38BF-1C2A-F08F-31093F30F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7" y="757677"/>
            <a:ext cx="3469891" cy="33335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25" name="筆跡 24">
                <a:extLst>
                  <a:ext uri="{FF2B5EF4-FFF2-40B4-BE49-F238E27FC236}">
                    <a16:creationId xmlns:a16="http://schemas.microsoft.com/office/drawing/2014/main" id="{F2BA8268-DB9A-3B56-075A-14C784FCD50E}"/>
                  </a:ext>
                </a:extLst>
              </p14:cNvPr>
              <p14:cNvContentPartPr/>
              <p14:nvPr/>
            </p14:nvContentPartPr>
            <p14:xfrm>
              <a:off x="814020" y="928031"/>
              <a:ext cx="1360800" cy="580320"/>
            </p14:xfrm>
          </p:contentPart>
        </mc:Choice>
        <mc:Fallback xmlns="">
          <p:pic>
            <p:nvPicPr>
              <p:cNvPr id="25" name="筆跡 24">
                <a:extLst>
                  <a:ext uri="{FF2B5EF4-FFF2-40B4-BE49-F238E27FC236}">
                    <a16:creationId xmlns:a16="http://schemas.microsoft.com/office/drawing/2014/main" id="{F2BA8268-DB9A-3B56-075A-14C784FCD5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8060" y="851711"/>
                <a:ext cx="1512720" cy="73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群組 25">
            <a:extLst>
              <a:ext uri="{FF2B5EF4-FFF2-40B4-BE49-F238E27FC236}">
                <a16:creationId xmlns:a16="http://schemas.microsoft.com/office/drawing/2014/main" id="{AE85D319-22C6-A505-C539-0B61BCFF1C3D}"/>
              </a:ext>
            </a:extLst>
          </p:cNvPr>
          <p:cNvGrpSpPr>
            <a:grpSpLocks noChangeAspect="1"/>
          </p:cNvGrpSpPr>
          <p:nvPr/>
        </p:nvGrpSpPr>
        <p:grpSpPr>
          <a:xfrm>
            <a:off x="2164010" y="1065344"/>
            <a:ext cx="1654159" cy="360000"/>
            <a:chOff x="6996050" y="4160594"/>
            <a:chExt cx="2135520" cy="4647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27" name="筆跡 26">
                  <a:extLst>
                    <a:ext uri="{FF2B5EF4-FFF2-40B4-BE49-F238E27FC236}">
                      <a16:creationId xmlns:a16="http://schemas.microsoft.com/office/drawing/2014/main" id="{91A53AB5-5D56-719A-840B-8E77337C8A05}"/>
                    </a:ext>
                  </a:extLst>
                </p14:cNvPr>
                <p14:cNvContentPartPr/>
                <p14:nvPr/>
              </p14:nvContentPartPr>
              <p14:xfrm>
                <a:off x="6996050" y="4160594"/>
                <a:ext cx="2135520" cy="417600"/>
              </p14:xfrm>
            </p:contentPart>
          </mc:Choice>
          <mc:Fallback xmlns="">
            <p:pic>
              <p:nvPicPr>
                <p:cNvPr id="15" name="筆跡 14">
                  <a:extLst>
                    <a:ext uri="{FF2B5EF4-FFF2-40B4-BE49-F238E27FC236}">
                      <a16:creationId xmlns:a16="http://schemas.microsoft.com/office/drawing/2014/main" id="{FB3A7AC8-528B-BF63-5426-9B34088A626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60410" y="3944594"/>
                  <a:ext cx="2207160" cy="84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28" name="筆跡 27">
                  <a:extLst>
                    <a:ext uri="{FF2B5EF4-FFF2-40B4-BE49-F238E27FC236}">
                      <a16:creationId xmlns:a16="http://schemas.microsoft.com/office/drawing/2014/main" id="{535A9673-BB44-F955-5CFC-F9E8DE4A4B1B}"/>
                    </a:ext>
                  </a:extLst>
                </p14:cNvPr>
                <p14:cNvContentPartPr/>
                <p14:nvPr/>
              </p14:nvContentPartPr>
              <p14:xfrm>
                <a:off x="9011330" y="4398194"/>
                <a:ext cx="83880" cy="227160"/>
              </p14:xfrm>
            </p:contentPart>
          </mc:Choice>
          <mc:Fallback xmlns="">
            <p:pic>
              <p:nvPicPr>
                <p:cNvPr id="16" name="筆跡 15">
                  <a:extLst>
                    <a:ext uri="{FF2B5EF4-FFF2-40B4-BE49-F238E27FC236}">
                      <a16:creationId xmlns:a16="http://schemas.microsoft.com/office/drawing/2014/main" id="{2A3C54C1-06AC-9B2A-CE97-409A5288197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975690" y="4182194"/>
                  <a:ext cx="155520" cy="658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171B2E78-55FF-D7C9-8B4B-D6FD60DE59E5}"/>
              </a:ext>
            </a:extLst>
          </p:cNvPr>
          <p:cNvSpPr txBox="1"/>
          <p:nvPr/>
        </p:nvSpPr>
        <p:spPr>
          <a:xfrm>
            <a:off x="3818169" y="963678"/>
            <a:ext cx="819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Baskerville Old Face" panose="02020602080505020303" pitchFamily="18" charset="0"/>
              </a:rPr>
              <a:t>For large 𝜆, self-interaction &gt;&gt; weak interaction , 𝜃</a:t>
            </a:r>
            <a:r>
              <a:rPr kumimoji="1" lang="en-US" altLang="zh-TW" sz="2400" baseline="-25000" dirty="0">
                <a:latin typeface="Baskerville Old Face" panose="02020602080505020303" pitchFamily="18" charset="0"/>
              </a:rPr>
              <a:t>eff</a:t>
            </a:r>
            <a:r>
              <a:rPr kumimoji="1" lang="en-US" altLang="zh-TW" sz="2400" dirty="0">
                <a:latin typeface="Baskerville Old Face" panose="02020602080505020303" pitchFamily="18" charset="0"/>
              </a:rPr>
              <a:t> is suppressed </a:t>
            </a:r>
            <a:endParaRPr kumimoji="1" lang="zh-TW" alt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5BD8879-FC2F-D261-26C5-3D38F78AAEC1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95A8C96-9273-6A6C-B7C0-2BA0C6C4E2EA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66175"/>
          <a:stretch/>
        </p:blipFill>
        <p:spPr>
          <a:xfrm>
            <a:off x="3409896" y="3999586"/>
            <a:ext cx="2629007" cy="2485218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5852968D-D25D-A60F-1765-38B3415F10BA}"/>
              </a:ext>
            </a:extLst>
          </p:cNvPr>
          <p:cNvSpPr txBox="1"/>
          <p:nvPr/>
        </p:nvSpPr>
        <p:spPr>
          <a:xfrm>
            <a:off x="6131831" y="5242195"/>
            <a:ext cx="3243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>
                <a:latin typeface="Baskerville Old Face" panose="02020602080505020303" pitchFamily="18" charset="0"/>
              </a:rPr>
              <a:t>Fixed parameter: T</a:t>
            </a:r>
            <a:r>
              <a:rPr kumimoji="1" lang="zh-TW" altLang="en-US" sz="2000" dirty="0">
                <a:latin typeface="Baskerville Old Face" panose="02020602080505020303" pitchFamily="18" charset="0"/>
              </a:rPr>
              <a:t>～</a:t>
            </a:r>
            <a:r>
              <a:rPr kumimoji="1" lang="en-US" altLang="zh-TW" sz="2000" dirty="0">
                <a:latin typeface="Baskerville Old Face" panose="02020602080505020303" pitchFamily="18" charset="0"/>
              </a:rPr>
              <a:t>30 MeV</a:t>
            </a:r>
          </a:p>
          <a:p>
            <a:r>
              <a:rPr kumimoji="1" lang="en-US" altLang="zh-TW" sz="2000" dirty="0">
                <a:latin typeface="Baskerville Old Face" panose="02020602080505020303" pitchFamily="18" charset="0"/>
              </a:rPr>
              <a:t>                             r</a:t>
            </a:r>
            <a:r>
              <a:rPr kumimoji="1" lang="zh-TW" altLang="en-US" sz="2000" dirty="0">
                <a:latin typeface="Baskerville Old Face" panose="02020602080505020303" pitchFamily="18" charset="0"/>
              </a:rPr>
              <a:t>～</a:t>
            </a:r>
            <a:r>
              <a:rPr kumimoji="1" lang="en-US" altLang="zh-TW" sz="2000" dirty="0">
                <a:latin typeface="Baskerville Old Face" panose="02020602080505020303" pitchFamily="18" charset="0"/>
              </a:rPr>
              <a:t>10 km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30" name="筆跡 29">
                <a:extLst>
                  <a:ext uri="{FF2B5EF4-FFF2-40B4-BE49-F238E27FC236}">
                    <a16:creationId xmlns:a16="http://schemas.microsoft.com/office/drawing/2014/main" id="{E7C30735-BAE9-0381-DFB1-8A5B62C46540}"/>
                  </a:ext>
                </a:extLst>
              </p14:cNvPr>
              <p14:cNvContentPartPr/>
              <p14:nvPr/>
            </p14:nvContentPartPr>
            <p14:xfrm rot="5400000">
              <a:off x="4797928" y="4906177"/>
              <a:ext cx="1575866" cy="672036"/>
            </p14:xfrm>
          </p:contentPart>
        </mc:Choice>
        <mc:Fallback xmlns="">
          <p:pic>
            <p:nvPicPr>
              <p:cNvPr id="30" name="筆跡 29">
                <a:extLst>
                  <a:ext uri="{FF2B5EF4-FFF2-40B4-BE49-F238E27FC236}">
                    <a16:creationId xmlns:a16="http://schemas.microsoft.com/office/drawing/2014/main" id="{E7C30735-BAE9-0381-DFB1-8A5B62C4654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 rot="5400000">
                <a:off x="4721618" y="4829826"/>
                <a:ext cx="1727765" cy="8240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66969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96C0ACE-7078-AC2B-8217-6A1AF6C12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11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DB405210-CC7B-7534-6BEF-A51D8EC56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Result</a:t>
            </a:r>
            <a:endParaRPr kumimoji="1"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BDFCB765-38BF-1C2A-F08F-31093F30F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7" y="757677"/>
            <a:ext cx="3469891" cy="33335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9" name="筆跡 18">
                <a:extLst>
                  <a:ext uri="{FF2B5EF4-FFF2-40B4-BE49-F238E27FC236}">
                    <a16:creationId xmlns:a16="http://schemas.microsoft.com/office/drawing/2014/main" id="{8DC4127F-3132-C630-ADDB-192F88BE8A5C}"/>
                  </a:ext>
                </a:extLst>
              </p14:cNvPr>
              <p14:cNvContentPartPr/>
              <p14:nvPr/>
            </p14:nvContentPartPr>
            <p14:xfrm>
              <a:off x="814131" y="2754269"/>
              <a:ext cx="1360800" cy="580320"/>
            </p14:xfrm>
          </p:contentPart>
        </mc:Choice>
        <mc:Fallback xmlns="">
          <p:pic>
            <p:nvPicPr>
              <p:cNvPr id="19" name="筆跡 18">
                <a:extLst>
                  <a:ext uri="{FF2B5EF4-FFF2-40B4-BE49-F238E27FC236}">
                    <a16:creationId xmlns:a16="http://schemas.microsoft.com/office/drawing/2014/main" id="{8DC4127F-3132-C630-ADDB-192F88BE8A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8171" y="2677949"/>
                <a:ext cx="1512720" cy="73224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文字方塊 20">
            <a:extLst>
              <a:ext uri="{FF2B5EF4-FFF2-40B4-BE49-F238E27FC236}">
                <a16:creationId xmlns:a16="http://schemas.microsoft.com/office/drawing/2014/main" id="{4DFDCF45-9DC4-488B-404D-6A622D3222EF}"/>
              </a:ext>
            </a:extLst>
          </p:cNvPr>
          <p:cNvSpPr txBox="1"/>
          <p:nvPr/>
        </p:nvSpPr>
        <p:spPr>
          <a:xfrm>
            <a:off x="3763788" y="2872924"/>
            <a:ext cx="6992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Baskerville Old Face" panose="02020602080505020303" pitchFamily="18" charset="0"/>
              </a:rPr>
              <a:t>For small 𝜆, weak interaction &gt;&gt; self-interaction, L ∝ 𝜆</a:t>
            </a:r>
            <a:r>
              <a:rPr kumimoji="1" lang="en-US" altLang="zh-TW" sz="2400" baseline="30000" dirty="0">
                <a:latin typeface="Baskerville Old Face" panose="02020602080505020303" pitchFamily="18" charset="0"/>
              </a:rPr>
              <a:t>2</a:t>
            </a:r>
            <a:r>
              <a:rPr kumimoji="1" lang="en-US" altLang="zh-TW" sz="2400" dirty="0">
                <a:latin typeface="Baskerville Old Face" panose="02020602080505020303" pitchFamily="18" charset="0"/>
              </a:rPr>
              <a:t> </a:t>
            </a:r>
            <a:endParaRPr kumimoji="1" lang="zh-TW" altLang="en-US" sz="2400" dirty="0">
              <a:latin typeface="Baskerville Old Face" panose="02020602080505020303" pitchFamily="18" charset="0"/>
            </a:endParaRP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A88C668D-EB65-E65B-127E-BB43FBAC28F4}"/>
              </a:ext>
            </a:extLst>
          </p:cNvPr>
          <p:cNvGrpSpPr>
            <a:grpSpLocks noChangeAspect="1"/>
          </p:cNvGrpSpPr>
          <p:nvPr/>
        </p:nvGrpSpPr>
        <p:grpSpPr>
          <a:xfrm>
            <a:off x="2145174" y="2949679"/>
            <a:ext cx="1654159" cy="360000"/>
            <a:chOff x="6996050" y="4160594"/>
            <a:chExt cx="2135520" cy="4647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23" name="筆跡 22">
                  <a:extLst>
                    <a:ext uri="{FF2B5EF4-FFF2-40B4-BE49-F238E27FC236}">
                      <a16:creationId xmlns:a16="http://schemas.microsoft.com/office/drawing/2014/main" id="{99889F6B-A16C-92F0-39D8-87844DDDC892}"/>
                    </a:ext>
                  </a:extLst>
                </p14:cNvPr>
                <p14:cNvContentPartPr/>
                <p14:nvPr/>
              </p14:nvContentPartPr>
              <p14:xfrm>
                <a:off x="6996050" y="4160594"/>
                <a:ext cx="2135520" cy="417600"/>
              </p14:xfrm>
            </p:contentPart>
          </mc:Choice>
          <mc:Fallback xmlns="">
            <p:pic>
              <p:nvPicPr>
                <p:cNvPr id="15" name="筆跡 14">
                  <a:extLst>
                    <a:ext uri="{FF2B5EF4-FFF2-40B4-BE49-F238E27FC236}">
                      <a16:creationId xmlns:a16="http://schemas.microsoft.com/office/drawing/2014/main" id="{FB3A7AC8-528B-BF63-5426-9B34088A626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60410" y="3944594"/>
                  <a:ext cx="2207160" cy="84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24" name="筆跡 23">
                  <a:extLst>
                    <a:ext uri="{FF2B5EF4-FFF2-40B4-BE49-F238E27FC236}">
                      <a16:creationId xmlns:a16="http://schemas.microsoft.com/office/drawing/2014/main" id="{389DC3D4-7A80-15BC-4A22-10707DDBFF45}"/>
                    </a:ext>
                  </a:extLst>
                </p14:cNvPr>
                <p14:cNvContentPartPr/>
                <p14:nvPr/>
              </p14:nvContentPartPr>
              <p14:xfrm>
                <a:off x="9011330" y="4398194"/>
                <a:ext cx="83880" cy="227160"/>
              </p14:xfrm>
            </p:contentPart>
          </mc:Choice>
          <mc:Fallback xmlns="">
            <p:pic>
              <p:nvPicPr>
                <p:cNvPr id="16" name="筆跡 15">
                  <a:extLst>
                    <a:ext uri="{FF2B5EF4-FFF2-40B4-BE49-F238E27FC236}">
                      <a16:creationId xmlns:a16="http://schemas.microsoft.com/office/drawing/2014/main" id="{2A3C54C1-06AC-9B2A-CE97-409A5288197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975690" y="4182194"/>
                  <a:ext cx="155520" cy="65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25" name="筆跡 24">
                <a:extLst>
                  <a:ext uri="{FF2B5EF4-FFF2-40B4-BE49-F238E27FC236}">
                    <a16:creationId xmlns:a16="http://schemas.microsoft.com/office/drawing/2014/main" id="{F2BA8268-DB9A-3B56-075A-14C784FCD50E}"/>
                  </a:ext>
                </a:extLst>
              </p14:cNvPr>
              <p14:cNvContentPartPr/>
              <p14:nvPr/>
            </p14:nvContentPartPr>
            <p14:xfrm>
              <a:off x="814020" y="928031"/>
              <a:ext cx="1360800" cy="580320"/>
            </p14:xfrm>
          </p:contentPart>
        </mc:Choice>
        <mc:Fallback xmlns="">
          <p:pic>
            <p:nvPicPr>
              <p:cNvPr id="25" name="筆跡 24">
                <a:extLst>
                  <a:ext uri="{FF2B5EF4-FFF2-40B4-BE49-F238E27FC236}">
                    <a16:creationId xmlns:a16="http://schemas.microsoft.com/office/drawing/2014/main" id="{F2BA8268-DB9A-3B56-075A-14C784FCD5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8060" y="851711"/>
                <a:ext cx="1512720" cy="73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群組 25">
            <a:extLst>
              <a:ext uri="{FF2B5EF4-FFF2-40B4-BE49-F238E27FC236}">
                <a16:creationId xmlns:a16="http://schemas.microsoft.com/office/drawing/2014/main" id="{AE85D319-22C6-A505-C539-0B61BCFF1C3D}"/>
              </a:ext>
            </a:extLst>
          </p:cNvPr>
          <p:cNvGrpSpPr>
            <a:grpSpLocks noChangeAspect="1"/>
          </p:cNvGrpSpPr>
          <p:nvPr/>
        </p:nvGrpSpPr>
        <p:grpSpPr>
          <a:xfrm>
            <a:off x="2164010" y="1065344"/>
            <a:ext cx="1654159" cy="360000"/>
            <a:chOff x="6996050" y="4160594"/>
            <a:chExt cx="2135520" cy="4647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27" name="筆跡 26">
                  <a:extLst>
                    <a:ext uri="{FF2B5EF4-FFF2-40B4-BE49-F238E27FC236}">
                      <a16:creationId xmlns:a16="http://schemas.microsoft.com/office/drawing/2014/main" id="{91A53AB5-5D56-719A-840B-8E77337C8A05}"/>
                    </a:ext>
                  </a:extLst>
                </p14:cNvPr>
                <p14:cNvContentPartPr/>
                <p14:nvPr/>
              </p14:nvContentPartPr>
              <p14:xfrm>
                <a:off x="6996050" y="4160594"/>
                <a:ext cx="2135520" cy="417600"/>
              </p14:xfrm>
            </p:contentPart>
          </mc:Choice>
          <mc:Fallback xmlns="">
            <p:pic>
              <p:nvPicPr>
                <p:cNvPr id="15" name="筆跡 14">
                  <a:extLst>
                    <a:ext uri="{FF2B5EF4-FFF2-40B4-BE49-F238E27FC236}">
                      <a16:creationId xmlns:a16="http://schemas.microsoft.com/office/drawing/2014/main" id="{FB3A7AC8-528B-BF63-5426-9B34088A626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60410" y="3944594"/>
                  <a:ext cx="2207160" cy="84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28" name="筆跡 27">
                  <a:extLst>
                    <a:ext uri="{FF2B5EF4-FFF2-40B4-BE49-F238E27FC236}">
                      <a16:creationId xmlns:a16="http://schemas.microsoft.com/office/drawing/2014/main" id="{535A9673-BB44-F955-5CFC-F9E8DE4A4B1B}"/>
                    </a:ext>
                  </a:extLst>
                </p14:cNvPr>
                <p14:cNvContentPartPr/>
                <p14:nvPr/>
              </p14:nvContentPartPr>
              <p14:xfrm>
                <a:off x="9011330" y="4398194"/>
                <a:ext cx="83880" cy="227160"/>
              </p14:xfrm>
            </p:contentPart>
          </mc:Choice>
          <mc:Fallback xmlns="">
            <p:pic>
              <p:nvPicPr>
                <p:cNvPr id="16" name="筆跡 15">
                  <a:extLst>
                    <a:ext uri="{FF2B5EF4-FFF2-40B4-BE49-F238E27FC236}">
                      <a16:creationId xmlns:a16="http://schemas.microsoft.com/office/drawing/2014/main" id="{2A3C54C1-06AC-9B2A-CE97-409A5288197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975690" y="4182194"/>
                  <a:ext cx="155520" cy="658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171B2E78-55FF-D7C9-8B4B-D6FD60DE59E5}"/>
              </a:ext>
            </a:extLst>
          </p:cNvPr>
          <p:cNvSpPr txBox="1"/>
          <p:nvPr/>
        </p:nvSpPr>
        <p:spPr>
          <a:xfrm>
            <a:off x="3818169" y="963678"/>
            <a:ext cx="819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Baskerville Old Face" panose="02020602080505020303" pitchFamily="18" charset="0"/>
              </a:rPr>
              <a:t>For large 𝜆, self-interaction &gt;&gt; weak interaction , 𝜃</a:t>
            </a:r>
            <a:r>
              <a:rPr kumimoji="1" lang="en-US" altLang="zh-TW" sz="2400" baseline="-25000" dirty="0">
                <a:latin typeface="Baskerville Old Face" panose="02020602080505020303" pitchFamily="18" charset="0"/>
              </a:rPr>
              <a:t>eff</a:t>
            </a:r>
            <a:r>
              <a:rPr kumimoji="1" lang="en-US" altLang="zh-TW" sz="2400" dirty="0">
                <a:latin typeface="Baskerville Old Face" panose="02020602080505020303" pitchFamily="18" charset="0"/>
              </a:rPr>
              <a:t> is suppressed </a:t>
            </a:r>
            <a:endParaRPr kumimoji="1" lang="zh-TW" alt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D22318B-BA8D-B157-17B1-7D75C1015C5B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754A32A-4E58-C90F-6853-5527B7ACD220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66175"/>
          <a:stretch/>
        </p:blipFill>
        <p:spPr>
          <a:xfrm>
            <a:off x="3409896" y="3999586"/>
            <a:ext cx="2629007" cy="248521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C90BC23-0CF7-CAA9-C747-5A1BFEDD8AA3}"/>
              </a:ext>
            </a:extLst>
          </p:cNvPr>
          <p:cNvSpPr txBox="1"/>
          <p:nvPr/>
        </p:nvSpPr>
        <p:spPr>
          <a:xfrm>
            <a:off x="6131831" y="5242195"/>
            <a:ext cx="3243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>
                <a:latin typeface="Baskerville Old Face" panose="02020602080505020303" pitchFamily="18" charset="0"/>
              </a:rPr>
              <a:t>Fixed parameter: T</a:t>
            </a:r>
            <a:r>
              <a:rPr kumimoji="1" lang="zh-TW" altLang="en-US" sz="2000" dirty="0">
                <a:latin typeface="Baskerville Old Face" panose="02020602080505020303" pitchFamily="18" charset="0"/>
              </a:rPr>
              <a:t>～</a:t>
            </a:r>
            <a:r>
              <a:rPr kumimoji="1" lang="en-US" altLang="zh-TW" sz="2000" dirty="0">
                <a:latin typeface="Baskerville Old Face" panose="02020602080505020303" pitchFamily="18" charset="0"/>
              </a:rPr>
              <a:t>30 MeV</a:t>
            </a:r>
          </a:p>
          <a:p>
            <a:r>
              <a:rPr kumimoji="1" lang="en-US" altLang="zh-TW" sz="2000" dirty="0">
                <a:latin typeface="Baskerville Old Face" panose="02020602080505020303" pitchFamily="18" charset="0"/>
              </a:rPr>
              <a:t>                             r</a:t>
            </a:r>
            <a:r>
              <a:rPr kumimoji="1" lang="zh-TW" altLang="en-US" sz="2000" dirty="0">
                <a:latin typeface="Baskerville Old Face" panose="02020602080505020303" pitchFamily="18" charset="0"/>
              </a:rPr>
              <a:t>～</a:t>
            </a:r>
            <a:r>
              <a:rPr kumimoji="1" lang="en-US" altLang="zh-TW" sz="2000" dirty="0">
                <a:latin typeface="Baskerville Old Face" panose="02020602080505020303" pitchFamily="18" charset="0"/>
              </a:rPr>
              <a:t>10 km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9" name="筆跡 8">
                <a:extLst>
                  <a:ext uri="{FF2B5EF4-FFF2-40B4-BE49-F238E27FC236}">
                    <a16:creationId xmlns:a16="http://schemas.microsoft.com/office/drawing/2014/main" id="{CE8039C0-EDB3-5E33-C772-D4CE7F2BEBDF}"/>
                  </a:ext>
                </a:extLst>
              </p14:cNvPr>
              <p14:cNvContentPartPr/>
              <p14:nvPr/>
            </p14:nvContentPartPr>
            <p14:xfrm rot="5400000">
              <a:off x="4797928" y="4906177"/>
              <a:ext cx="1575866" cy="672036"/>
            </p14:xfrm>
          </p:contentPart>
        </mc:Choice>
        <mc:Fallback xmlns="">
          <p:pic>
            <p:nvPicPr>
              <p:cNvPr id="9" name="筆跡 8">
                <a:extLst>
                  <a:ext uri="{FF2B5EF4-FFF2-40B4-BE49-F238E27FC236}">
                    <a16:creationId xmlns:a16="http://schemas.microsoft.com/office/drawing/2014/main" id="{CE8039C0-EDB3-5E33-C772-D4CE7F2BEBD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 rot="5400000">
                <a:off x="4721618" y="4829826"/>
                <a:ext cx="1727765" cy="824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20" name="筆跡 19">
                <a:extLst>
                  <a:ext uri="{FF2B5EF4-FFF2-40B4-BE49-F238E27FC236}">
                    <a16:creationId xmlns:a16="http://schemas.microsoft.com/office/drawing/2014/main" id="{F70FE17F-0D18-AC84-923D-37ED9B69B197}"/>
                  </a:ext>
                </a:extLst>
              </p14:cNvPr>
              <p14:cNvContentPartPr/>
              <p14:nvPr/>
            </p14:nvContentPartPr>
            <p14:xfrm rot="5400000">
              <a:off x="3600448" y="4906177"/>
              <a:ext cx="1575866" cy="672036"/>
            </p14:xfrm>
          </p:contentPart>
        </mc:Choice>
        <mc:Fallback xmlns="">
          <p:pic>
            <p:nvPicPr>
              <p:cNvPr id="20" name="筆跡 19">
                <a:extLst>
                  <a:ext uri="{FF2B5EF4-FFF2-40B4-BE49-F238E27FC236}">
                    <a16:creationId xmlns:a16="http://schemas.microsoft.com/office/drawing/2014/main" id="{F70FE17F-0D18-AC84-923D-37ED9B69B19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 rot="5400000">
                <a:off x="3524138" y="4829826"/>
                <a:ext cx="1727765" cy="8240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2414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圖片 34">
            <a:extLst>
              <a:ext uri="{FF2B5EF4-FFF2-40B4-BE49-F238E27FC236}">
                <a16:creationId xmlns:a16="http://schemas.microsoft.com/office/drawing/2014/main" id="{ED0C226C-DB92-3238-64E0-D74BDD7FED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448"/>
          <a:stretch/>
        </p:blipFill>
        <p:spPr>
          <a:xfrm>
            <a:off x="8157039" y="1777113"/>
            <a:ext cx="3936641" cy="746199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96C0ACE-7078-AC2B-8217-6A1AF6C12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11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DB405210-CC7B-7534-6BEF-A51D8EC56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Result</a:t>
            </a:r>
            <a:endParaRPr kumimoji="1"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BDFCB765-38BF-1C2A-F08F-31093F30F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7" y="757677"/>
            <a:ext cx="3469891" cy="33335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9" name="筆跡 18">
                <a:extLst>
                  <a:ext uri="{FF2B5EF4-FFF2-40B4-BE49-F238E27FC236}">
                    <a16:creationId xmlns:a16="http://schemas.microsoft.com/office/drawing/2014/main" id="{8DC4127F-3132-C630-ADDB-192F88BE8A5C}"/>
                  </a:ext>
                </a:extLst>
              </p14:cNvPr>
              <p14:cNvContentPartPr/>
              <p14:nvPr/>
            </p14:nvContentPartPr>
            <p14:xfrm>
              <a:off x="814131" y="2754269"/>
              <a:ext cx="1360800" cy="580320"/>
            </p14:xfrm>
          </p:contentPart>
        </mc:Choice>
        <mc:Fallback xmlns="">
          <p:pic>
            <p:nvPicPr>
              <p:cNvPr id="19" name="筆跡 18">
                <a:extLst>
                  <a:ext uri="{FF2B5EF4-FFF2-40B4-BE49-F238E27FC236}">
                    <a16:creationId xmlns:a16="http://schemas.microsoft.com/office/drawing/2014/main" id="{8DC4127F-3132-C630-ADDB-192F88BE8A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8171" y="2677949"/>
                <a:ext cx="1512720" cy="73224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文字方塊 20">
            <a:extLst>
              <a:ext uri="{FF2B5EF4-FFF2-40B4-BE49-F238E27FC236}">
                <a16:creationId xmlns:a16="http://schemas.microsoft.com/office/drawing/2014/main" id="{4DFDCF45-9DC4-488B-404D-6A622D3222EF}"/>
              </a:ext>
            </a:extLst>
          </p:cNvPr>
          <p:cNvSpPr txBox="1"/>
          <p:nvPr/>
        </p:nvSpPr>
        <p:spPr>
          <a:xfrm>
            <a:off x="3763788" y="2872924"/>
            <a:ext cx="6992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Baskerville Old Face" panose="02020602080505020303" pitchFamily="18" charset="0"/>
              </a:rPr>
              <a:t>For small 𝜆, weak interaction &gt;&gt; self-interaction, L ∝ 𝜆</a:t>
            </a:r>
            <a:r>
              <a:rPr kumimoji="1" lang="en-US" altLang="zh-TW" sz="2400" baseline="30000" dirty="0">
                <a:latin typeface="Baskerville Old Face" panose="02020602080505020303" pitchFamily="18" charset="0"/>
              </a:rPr>
              <a:t>2</a:t>
            </a:r>
            <a:r>
              <a:rPr kumimoji="1" lang="en-US" altLang="zh-TW" sz="2400" dirty="0">
                <a:latin typeface="Baskerville Old Face" panose="02020602080505020303" pitchFamily="18" charset="0"/>
              </a:rPr>
              <a:t> </a:t>
            </a:r>
            <a:endParaRPr kumimoji="1" lang="zh-TW" altLang="en-US" sz="2400" dirty="0">
              <a:latin typeface="Baskerville Old Face" panose="02020602080505020303" pitchFamily="18" charset="0"/>
            </a:endParaRP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A88C668D-EB65-E65B-127E-BB43FBAC28F4}"/>
              </a:ext>
            </a:extLst>
          </p:cNvPr>
          <p:cNvGrpSpPr>
            <a:grpSpLocks noChangeAspect="1"/>
          </p:cNvGrpSpPr>
          <p:nvPr/>
        </p:nvGrpSpPr>
        <p:grpSpPr>
          <a:xfrm>
            <a:off x="2145174" y="2949679"/>
            <a:ext cx="1654159" cy="360000"/>
            <a:chOff x="6996050" y="4160594"/>
            <a:chExt cx="2135520" cy="4647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23" name="筆跡 22">
                  <a:extLst>
                    <a:ext uri="{FF2B5EF4-FFF2-40B4-BE49-F238E27FC236}">
                      <a16:creationId xmlns:a16="http://schemas.microsoft.com/office/drawing/2014/main" id="{99889F6B-A16C-92F0-39D8-87844DDDC892}"/>
                    </a:ext>
                  </a:extLst>
                </p14:cNvPr>
                <p14:cNvContentPartPr/>
                <p14:nvPr/>
              </p14:nvContentPartPr>
              <p14:xfrm>
                <a:off x="6996050" y="4160594"/>
                <a:ext cx="2135520" cy="417600"/>
              </p14:xfrm>
            </p:contentPart>
          </mc:Choice>
          <mc:Fallback xmlns="">
            <p:pic>
              <p:nvPicPr>
                <p:cNvPr id="15" name="筆跡 14">
                  <a:extLst>
                    <a:ext uri="{FF2B5EF4-FFF2-40B4-BE49-F238E27FC236}">
                      <a16:creationId xmlns:a16="http://schemas.microsoft.com/office/drawing/2014/main" id="{FB3A7AC8-528B-BF63-5426-9B34088A626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60410" y="3944594"/>
                  <a:ext cx="2207160" cy="84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24" name="筆跡 23">
                  <a:extLst>
                    <a:ext uri="{FF2B5EF4-FFF2-40B4-BE49-F238E27FC236}">
                      <a16:creationId xmlns:a16="http://schemas.microsoft.com/office/drawing/2014/main" id="{389DC3D4-7A80-15BC-4A22-10707DDBFF45}"/>
                    </a:ext>
                  </a:extLst>
                </p14:cNvPr>
                <p14:cNvContentPartPr/>
                <p14:nvPr/>
              </p14:nvContentPartPr>
              <p14:xfrm>
                <a:off x="9011330" y="4398194"/>
                <a:ext cx="83880" cy="227160"/>
              </p14:xfrm>
            </p:contentPart>
          </mc:Choice>
          <mc:Fallback xmlns="">
            <p:pic>
              <p:nvPicPr>
                <p:cNvPr id="16" name="筆跡 15">
                  <a:extLst>
                    <a:ext uri="{FF2B5EF4-FFF2-40B4-BE49-F238E27FC236}">
                      <a16:creationId xmlns:a16="http://schemas.microsoft.com/office/drawing/2014/main" id="{2A3C54C1-06AC-9B2A-CE97-409A5288197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975690" y="4182194"/>
                  <a:ext cx="155520" cy="65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25" name="筆跡 24">
                <a:extLst>
                  <a:ext uri="{FF2B5EF4-FFF2-40B4-BE49-F238E27FC236}">
                    <a16:creationId xmlns:a16="http://schemas.microsoft.com/office/drawing/2014/main" id="{F2BA8268-DB9A-3B56-075A-14C784FCD50E}"/>
                  </a:ext>
                </a:extLst>
              </p14:cNvPr>
              <p14:cNvContentPartPr/>
              <p14:nvPr/>
            </p14:nvContentPartPr>
            <p14:xfrm>
              <a:off x="814020" y="928031"/>
              <a:ext cx="1360800" cy="580320"/>
            </p14:xfrm>
          </p:contentPart>
        </mc:Choice>
        <mc:Fallback xmlns="">
          <p:pic>
            <p:nvPicPr>
              <p:cNvPr id="25" name="筆跡 24">
                <a:extLst>
                  <a:ext uri="{FF2B5EF4-FFF2-40B4-BE49-F238E27FC236}">
                    <a16:creationId xmlns:a16="http://schemas.microsoft.com/office/drawing/2014/main" id="{F2BA8268-DB9A-3B56-075A-14C784FCD50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8060" y="851711"/>
                <a:ext cx="1512720" cy="73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群組 25">
            <a:extLst>
              <a:ext uri="{FF2B5EF4-FFF2-40B4-BE49-F238E27FC236}">
                <a16:creationId xmlns:a16="http://schemas.microsoft.com/office/drawing/2014/main" id="{AE85D319-22C6-A505-C539-0B61BCFF1C3D}"/>
              </a:ext>
            </a:extLst>
          </p:cNvPr>
          <p:cNvGrpSpPr>
            <a:grpSpLocks noChangeAspect="1"/>
          </p:cNvGrpSpPr>
          <p:nvPr/>
        </p:nvGrpSpPr>
        <p:grpSpPr>
          <a:xfrm>
            <a:off x="2164010" y="1065344"/>
            <a:ext cx="1654159" cy="360000"/>
            <a:chOff x="6996050" y="4160594"/>
            <a:chExt cx="2135520" cy="4647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27" name="筆跡 26">
                  <a:extLst>
                    <a:ext uri="{FF2B5EF4-FFF2-40B4-BE49-F238E27FC236}">
                      <a16:creationId xmlns:a16="http://schemas.microsoft.com/office/drawing/2014/main" id="{91A53AB5-5D56-719A-840B-8E77337C8A05}"/>
                    </a:ext>
                  </a:extLst>
                </p14:cNvPr>
                <p14:cNvContentPartPr/>
                <p14:nvPr/>
              </p14:nvContentPartPr>
              <p14:xfrm>
                <a:off x="6996050" y="4160594"/>
                <a:ext cx="2135520" cy="417600"/>
              </p14:xfrm>
            </p:contentPart>
          </mc:Choice>
          <mc:Fallback xmlns="">
            <p:pic>
              <p:nvPicPr>
                <p:cNvPr id="15" name="筆跡 14">
                  <a:extLst>
                    <a:ext uri="{FF2B5EF4-FFF2-40B4-BE49-F238E27FC236}">
                      <a16:creationId xmlns:a16="http://schemas.microsoft.com/office/drawing/2014/main" id="{FB3A7AC8-528B-BF63-5426-9B34088A626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60410" y="3944594"/>
                  <a:ext cx="2207160" cy="84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28" name="筆跡 27">
                  <a:extLst>
                    <a:ext uri="{FF2B5EF4-FFF2-40B4-BE49-F238E27FC236}">
                      <a16:creationId xmlns:a16="http://schemas.microsoft.com/office/drawing/2014/main" id="{535A9673-BB44-F955-5CFC-F9E8DE4A4B1B}"/>
                    </a:ext>
                  </a:extLst>
                </p14:cNvPr>
                <p14:cNvContentPartPr/>
                <p14:nvPr/>
              </p14:nvContentPartPr>
              <p14:xfrm>
                <a:off x="9011330" y="4398194"/>
                <a:ext cx="83880" cy="227160"/>
              </p14:xfrm>
            </p:contentPart>
          </mc:Choice>
          <mc:Fallback xmlns="">
            <p:pic>
              <p:nvPicPr>
                <p:cNvPr id="16" name="筆跡 15">
                  <a:extLst>
                    <a:ext uri="{FF2B5EF4-FFF2-40B4-BE49-F238E27FC236}">
                      <a16:creationId xmlns:a16="http://schemas.microsoft.com/office/drawing/2014/main" id="{2A3C54C1-06AC-9B2A-CE97-409A5288197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975690" y="4182194"/>
                  <a:ext cx="155520" cy="658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171B2E78-55FF-D7C9-8B4B-D6FD60DE59E5}"/>
              </a:ext>
            </a:extLst>
          </p:cNvPr>
          <p:cNvSpPr txBox="1"/>
          <p:nvPr/>
        </p:nvSpPr>
        <p:spPr>
          <a:xfrm>
            <a:off x="3818169" y="963678"/>
            <a:ext cx="819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Baskerville Old Face" panose="02020602080505020303" pitchFamily="18" charset="0"/>
              </a:rPr>
              <a:t>For large 𝜆, self-interaction &gt;&gt; weak interaction , 𝜃</a:t>
            </a:r>
            <a:r>
              <a:rPr kumimoji="1" lang="en-US" altLang="zh-TW" sz="2400" baseline="-25000" dirty="0">
                <a:latin typeface="Baskerville Old Face" panose="02020602080505020303" pitchFamily="18" charset="0"/>
              </a:rPr>
              <a:t>eff</a:t>
            </a:r>
            <a:r>
              <a:rPr kumimoji="1" lang="en-US" altLang="zh-TW" sz="2400" dirty="0">
                <a:latin typeface="Baskerville Old Face" panose="02020602080505020303" pitchFamily="18" charset="0"/>
              </a:rPr>
              <a:t> is suppressed </a:t>
            </a:r>
            <a:endParaRPr kumimoji="1" lang="zh-TW" alt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69C12A61-9001-828A-0307-9603E2129126}"/>
              </a:ext>
            </a:extLst>
          </p:cNvPr>
          <p:cNvSpPr txBox="1"/>
          <p:nvPr/>
        </p:nvSpPr>
        <p:spPr>
          <a:xfrm>
            <a:off x="3531869" y="1908683"/>
            <a:ext cx="5168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>
                <a:latin typeface="Baskerville Old Face" panose="02020602080505020303" pitchFamily="18" charset="0"/>
              </a:rPr>
              <a:t>Strongest constraint when V</a:t>
            </a:r>
            <a:r>
              <a:rPr kumimoji="1" lang="en-US" altLang="zh-TW" sz="2400" baseline="-25000" dirty="0">
                <a:latin typeface="Baskerville Old Face" panose="02020602080505020303" pitchFamily="18" charset="0"/>
              </a:rPr>
              <a:t>weak</a:t>
            </a:r>
            <a:r>
              <a:rPr kumimoji="1" lang="en-US" altLang="zh-TW" sz="2400" dirty="0">
                <a:latin typeface="Baskerville Old Face" panose="02020602080505020303" pitchFamily="18" charset="0"/>
              </a:rPr>
              <a:t> </a:t>
            </a:r>
            <a:r>
              <a:rPr kumimoji="1" lang="zh-TW" altLang="en-US" sz="2400" dirty="0">
                <a:latin typeface="Baskerville Old Face" panose="02020602080505020303" pitchFamily="18" charset="0"/>
              </a:rPr>
              <a:t>～</a:t>
            </a:r>
            <a:r>
              <a:rPr kumimoji="1" lang="en-US" altLang="zh-TW" sz="2400" dirty="0">
                <a:latin typeface="Baskerville Old Face" panose="02020602080505020303" pitchFamily="18" charset="0"/>
              </a:rPr>
              <a:t>V</a:t>
            </a:r>
            <a:r>
              <a:rPr kumimoji="1" lang="en-US" altLang="zh-TW" sz="2400" baseline="-25000" dirty="0">
                <a:latin typeface="Baskerville Old Face" panose="02020602080505020303" pitchFamily="18" charset="0"/>
              </a:rPr>
              <a:t>𝜙 </a:t>
            </a:r>
            <a:r>
              <a:rPr kumimoji="1" lang="en-US" altLang="zh-TW" sz="2400" dirty="0">
                <a:latin typeface="Baskerville Old Face" panose="02020602080505020303" pitchFamily="18" charset="0"/>
              </a:rPr>
              <a:t>⟹</a:t>
            </a:r>
            <a:endParaRPr kumimoji="1" lang="zh-TW" alt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86FF4DB-09A6-746F-2F48-25BB77BDA207}"/>
              </a:ext>
            </a:extLst>
          </p:cNvPr>
          <p:cNvSpPr/>
          <p:nvPr/>
        </p:nvSpPr>
        <p:spPr>
          <a:xfrm>
            <a:off x="8524568" y="1769806"/>
            <a:ext cx="3587455" cy="757084"/>
          </a:xfrm>
          <a:prstGeom prst="rect">
            <a:avLst/>
          </a:prstGeom>
          <a:noFill/>
          <a:ln w="28575">
            <a:solidFill>
              <a:srgbClr val="ED1D23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3141D36-3644-C7CE-573C-47EC9057ECF7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9518F5E-5B12-E4BA-764D-170E27131242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66175"/>
          <a:stretch/>
        </p:blipFill>
        <p:spPr>
          <a:xfrm>
            <a:off x="3409896" y="3999586"/>
            <a:ext cx="2629007" cy="248521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336CB15-8756-0D4A-275B-E59351B389BC}"/>
              </a:ext>
            </a:extLst>
          </p:cNvPr>
          <p:cNvSpPr txBox="1"/>
          <p:nvPr/>
        </p:nvSpPr>
        <p:spPr>
          <a:xfrm>
            <a:off x="6131831" y="5242195"/>
            <a:ext cx="3243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>
                <a:latin typeface="Baskerville Old Face" panose="02020602080505020303" pitchFamily="18" charset="0"/>
              </a:rPr>
              <a:t>Fixed parameter: T</a:t>
            </a:r>
            <a:r>
              <a:rPr kumimoji="1" lang="zh-TW" altLang="en-US" sz="2000" dirty="0">
                <a:latin typeface="Baskerville Old Face" panose="02020602080505020303" pitchFamily="18" charset="0"/>
              </a:rPr>
              <a:t>～</a:t>
            </a:r>
            <a:r>
              <a:rPr kumimoji="1" lang="en-US" altLang="zh-TW" sz="2000" dirty="0">
                <a:latin typeface="Baskerville Old Face" panose="02020602080505020303" pitchFamily="18" charset="0"/>
              </a:rPr>
              <a:t>30 MeV</a:t>
            </a:r>
          </a:p>
          <a:p>
            <a:r>
              <a:rPr kumimoji="1" lang="en-US" altLang="zh-TW" sz="2000" dirty="0">
                <a:latin typeface="Baskerville Old Face" panose="02020602080505020303" pitchFamily="18" charset="0"/>
              </a:rPr>
              <a:t>                             r</a:t>
            </a:r>
            <a:r>
              <a:rPr kumimoji="1" lang="zh-TW" altLang="en-US" sz="2000" dirty="0">
                <a:latin typeface="Baskerville Old Face" panose="02020602080505020303" pitchFamily="18" charset="0"/>
              </a:rPr>
              <a:t>～</a:t>
            </a:r>
            <a:r>
              <a:rPr kumimoji="1" lang="en-US" altLang="zh-TW" sz="2000" dirty="0">
                <a:latin typeface="Baskerville Old Face" panose="02020602080505020303" pitchFamily="18" charset="0"/>
              </a:rPr>
              <a:t>10 km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9" name="筆跡 8">
                <a:extLst>
                  <a:ext uri="{FF2B5EF4-FFF2-40B4-BE49-F238E27FC236}">
                    <a16:creationId xmlns:a16="http://schemas.microsoft.com/office/drawing/2014/main" id="{96E8DC51-9330-6444-0E93-1E12D58E4EEA}"/>
                  </a:ext>
                </a:extLst>
              </p14:cNvPr>
              <p14:cNvContentPartPr/>
              <p14:nvPr/>
            </p14:nvContentPartPr>
            <p14:xfrm rot="5400000">
              <a:off x="4797928" y="4906177"/>
              <a:ext cx="1575866" cy="672036"/>
            </p14:xfrm>
          </p:contentPart>
        </mc:Choice>
        <mc:Fallback xmlns="">
          <p:pic>
            <p:nvPicPr>
              <p:cNvPr id="9" name="筆跡 8">
                <a:extLst>
                  <a:ext uri="{FF2B5EF4-FFF2-40B4-BE49-F238E27FC236}">
                    <a16:creationId xmlns:a16="http://schemas.microsoft.com/office/drawing/2014/main" id="{96E8DC51-9330-6444-0E93-1E12D58E4EE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 rot="5400000">
                <a:off x="4721618" y="4829826"/>
                <a:ext cx="1727765" cy="824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10" name="筆跡 9">
                <a:extLst>
                  <a:ext uri="{FF2B5EF4-FFF2-40B4-BE49-F238E27FC236}">
                    <a16:creationId xmlns:a16="http://schemas.microsoft.com/office/drawing/2014/main" id="{23394397-C41B-6192-BE53-A0186A5DC9FE}"/>
                  </a:ext>
                </a:extLst>
              </p14:cNvPr>
              <p14:cNvContentPartPr/>
              <p14:nvPr/>
            </p14:nvContentPartPr>
            <p14:xfrm rot="5400000">
              <a:off x="3600448" y="4906177"/>
              <a:ext cx="1575866" cy="672036"/>
            </p14:xfrm>
          </p:contentPart>
        </mc:Choice>
        <mc:Fallback xmlns="">
          <p:pic>
            <p:nvPicPr>
              <p:cNvPr id="10" name="筆跡 9">
                <a:extLst>
                  <a:ext uri="{FF2B5EF4-FFF2-40B4-BE49-F238E27FC236}">
                    <a16:creationId xmlns:a16="http://schemas.microsoft.com/office/drawing/2014/main" id="{23394397-C41B-6192-BE53-A0186A5DC9F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 rot="5400000">
                <a:off x="3524138" y="4829826"/>
                <a:ext cx="1727765" cy="8240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20920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6F75CDD-C550-F7AA-C25C-A5E1310F1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TW" sz="2400" dirty="0"/>
              <a:t>Sterile neutrino DM can be produced efficiently in a core-collapse SN</a:t>
            </a:r>
          </a:p>
          <a:p>
            <a:pPr>
              <a:lnSpc>
                <a:spcPct val="150000"/>
              </a:lnSpc>
            </a:pPr>
            <a:r>
              <a:rPr kumimoji="1" lang="en-US" altLang="zh-TW" sz="2400" dirty="0"/>
              <a:t>SN cooling argument can be a viable constraint on the sterile neutrino DM</a:t>
            </a:r>
          </a:p>
          <a:p>
            <a:pPr>
              <a:lnSpc>
                <a:spcPct val="150000"/>
              </a:lnSpc>
            </a:pPr>
            <a:r>
              <a:rPr kumimoji="1" lang="en-US" altLang="zh-TW" sz="2400" dirty="0"/>
              <a:t>Constraint is more significant in electron neutrino case where we include the chemical potential</a:t>
            </a:r>
          </a:p>
          <a:p>
            <a:pPr>
              <a:lnSpc>
                <a:spcPct val="150000"/>
              </a:lnSpc>
            </a:pPr>
            <a:r>
              <a:rPr kumimoji="1" lang="en-US" altLang="zh-TW" sz="2400" dirty="0"/>
              <a:t>Production of sterile neutrino DM is through collisional effect, the resonance transition is negligible.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2C0EFBB-FA57-238E-D78F-BEE90EA3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12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16DBDF7C-422B-9BF5-7610-79C965D6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Conclusion</a:t>
            </a:r>
            <a:endParaRPr kumimoji="1"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083875F-34B2-A05B-FC49-D03501404695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422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9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4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98600-3349-5742-BB5D-DCA08AA93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5818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You!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933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78062E3-7D25-D284-F1EC-6D74C3D6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49139" y="6589463"/>
            <a:ext cx="4114800" cy="267256"/>
          </a:xfrm>
        </p:spPr>
        <p:txBody>
          <a:bodyPr/>
          <a:lstStyle/>
          <a:p>
            <a:r>
              <a:rPr kumimoji="1" lang="en-CA" altLang="zh-TW"/>
              <a:t>YM Chen CarletonU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75402D6-E56F-1DF1-A1E1-B8A86DC91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EDCA-457B-9147-ADF6-C46E47892639}" type="slidenum">
              <a:rPr kumimoji="1" lang="zh-TW" altLang="en-US" smtClean="0"/>
              <a:pPr/>
              <a:t>45</a:t>
            </a:fld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55D4389D-422A-EA45-47C1-F9B38E12E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Comment on Resonant Transition</a:t>
            </a:r>
            <a:endParaRPr kumimoji="1"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A056475-DEE8-6E52-AB99-FE9B844181A1}"/>
              </a:ext>
            </a:extLst>
          </p:cNvPr>
          <p:cNvSpPr txBox="1"/>
          <p:nvPr/>
        </p:nvSpPr>
        <p:spPr>
          <a:xfrm>
            <a:off x="328061" y="1022781"/>
            <a:ext cx="9049272" cy="109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>
                <a:latin typeface="Baskerville Old Face" panose="02020602080505020303" pitchFamily="18" charset="0"/>
              </a:rPr>
              <a:t>Relevant parameter: spatial width of the resonance region 𝛥</a:t>
            </a:r>
            <a:r>
              <a:rPr kumimoji="1" lang="en-US" altLang="zh-TW" sz="2800" baseline="-25000" dirty="0">
                <a:latin typeface="Baskerville Old Face" panose="02020602080505020303" pitchFamily="18" charset="0"/>
              </a:rPr>
              <a:t>Res</a:t>
            </a:r>
            <a:r>
              <a:rPr kumimoji="1" lang="en-US" altLang="zh-TW" sz="2800" dirty="0">
                <a:latin typeface="Baskerville Old Face" panose="02020602080505020303" pitchFamily="18" charset="0"/>
              </a:rPr>
              <a:t> </a:t>
            </a:r>
          </a:p>
          <a:p>
            <a:r>
              <a:rPr kumimoji="1" lang="en-US" altLang="zh-TW" sz="2800" dirty="0">
                <a:latin typeface="Baskerville Old Face" panose="02020602080505020303" pitchFamily="18" charset="0"/>
              </a:rPr>
              <a:t>                                 free streaming length 𝜆</a:t>
            </a:r>
            <a:r>
              <a:rPr kumimoji="1" lang="en-US" altLang="zh-TW" sz="2800" baseline="-25000" dirty="0">
                <a:latin typeface="Baskerville Old Face" panose="02020602080505020303" pitchFamily="18" charset="0"/>
              </a:rPr>
              <a:t>𝜈</a:t>
            </a:r>
          </a:p>
          <a:p>
            <a:endParaRPr kumimoji="1" lang="en-US" altLang="zh-TW" sz="1400" baseline="-25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703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78062E3-7D25-D284-F1EC-6D74C3D6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49139" y="6589463"/>
            <a:ext cx="4114800" cy="267256"/>
          </a:xfrm>
        </p:spPr>
        <p:txBody>
          <a:bodyPr/>
          <a:lstStyle/>
          <a:p>
            <a:r>
              <a:rPr kumimoji="1" lang="en-CA" altLang="zh-TW"/>
              <a:t>YM Chen CarletonU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75402D6-E56F-1DF1-A1E1-B8A86DC91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EDCA-457B-9147-ADF6-C46E47892639}" type="slidenum">
              <a:rPr kumimoji="1" lang="zh-TW" altLang="en-US" smtClean="0"/>
              <a:pPr/>
              <a:t>46</a:t>
            </a:fld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55D4389D-422A-EA45-47C1-F9B38E12E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Comment on Resonant Transition</a:t>
            </a:r>
            <a:endParaRPr kumimoji="1"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A056475-DEE8-6E52-AB99-FE9B844181A1}"/>
              </a:ext>
            </a:extLst>
          </p:cNvPr>
          <p:cNvSpPr txBox="1"/>
          <p:nvPr/>
        </p:nvSpPr>
        <p:spPr>
          <a:xfrm>
            <a:off x="328061" y="1022781"/>
            <a:ext cx="9049272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>
                <a:latin typeface="Baskerville Old Face" panose="02020602080505020303" pitchFamily="18" charset="0"/>
              </a:rPr>
              <a:t>Relevant parameter: spatial width of the resonance region 𝛥</a:t>
            </a:r>
            <a:r>
              <a:rPr kumimoji="1" lang="en-US" altLang="zh-TW" sz="2800" baseline="-25000" dirty="0">
                <a:latin typeface="Baskerville Old Face" panose="02020602080505020303" pitchFamily="18" charset="0"/>
              </a:rPr>
              <a:t>Res</a:t>
            </a:r>
            <a:r>
              <a:rPr kumimoji="1" lang="en-US" altLang="zh-TW" sz="2800" dirty="0">
                <a:latin typeface="Baskerville Old Face" panose="02020602080505020303" pitchFamily="18" charset="0"/>
              </a:rPr>
              <a:t> </a:t>
            </a:r>
          </a:p>
          <a:p>
            <a:r>
              <a:rPr kumimoji="1" lang="en-US" altLang="zh-TW" sz="2800" dirty="0">
                <a:latin typeface="Baskerville Old Face" panose="02020602080505020303" pitchFamily="18" charset="0"/>
              </a:rPr>
              <a:t>                                 free streaming length 𝜆</a:t>
            </a:r>
            <a:r>
              <a:rPr kumimoji="1" lang="en-US" altLang="zh-TW" sz="2800" baseline="-25000" dirty="0">
                <a:latin typeface="Baskerville Old Face" panose="02020602080505020303" pitchFamily="18" charset="0"/>
              </a:rPr>
              <a:t>𝜈</a:t>
            </a:r>
          </a:p>
          <a:p>
            <a:endParaRPr kumimoji="1" lang="en-US" altLang="zh-TW" sz="1400" baseline="-25000" dirty="0">
              <a:latin typeface="Baskerville Old Face" panose="02020602080505020303" pitchFamily="18" charset="0"/>
            </a:endParaRPr>
          </a:p>
          <a:p>
            <a:r>
              <a:rPr kumimoji="1" lang="en-US" altLang="zh-TW" sz="2800" dirty="0">
                <a:latin typeface="Baskerville Old Face" panose="02020602080505020303" pitchFamily="18" charset="0"/>
              </a:rPr>
              <a:t>Condition of resonance: </a:t>
            </a:r>
            <a:r>
              <a:rPr kumimoji="1" lang="en-US" altLang="zh-TW" sz="28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𝛥</a:t>
            </a:r>
            <a:r>
              <a:rPr kumimoji="1" lang="en-US" altLang="zh-TW" sz="2800" baseline="-250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Res</a:t>
            </a:r>
            <a:r>
              <a:rPr kumimoji="1" lang="en-US" altLang="zh-TW" sz="28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 &lt;&lt; 𝜆</a:t>
            </a:r>
            <a:r>
              <a:rPr kumimoji="1" lang="en-US" altLang="zh-TW" sz="2800" baseline="-250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𝜈</a:t>
            </a:r>
            <a:endParaRPr kumimoji="1" lang="zh-TW" altLang="en-US" sz="28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0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78062E3-7D25-D284-F1EC-6D74C3D6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49139" y="6589463"/>
            <a:ext cx="4114800" cy="267256"/>
          </a:xfrm>
        </p:spPr>
        <p:txBody>
          <a:bodyPr/>
          <a:lstStyle/>
          <a:p>
            <a:r>
              <a:rPr kumimoji="1" lang="en-CA" altLang="zh-TW"/>
              <a:t>YM Chen CarletonU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75402D6-E56F-1DF1-A1E1-B8A86DC91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EDCA-457B-9147-ADF6-C46E47892639}" type="slidenum">
              <a:rPr kumimoji="1" lang="zh-TW" altLang="en-US" smtClean="0"/>
              <a:pPr/>
              <a:t>47</a:t>
            </a:fld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55D4389D-422A-EA45-47C1-F9B38E12E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Comment on Resonant Transition</a:t>
            </a:r>
            <a:endParaRPr kumimoji="1"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A056475-DEE8-6E52-AB99-FE9B844181A1}"/>
              </a:ext>
            </a:extLst>
          </p:cNvPr>
          <p:cNvSpPr txBox="1"/>
          <p:nvPr/>
        </p:nvSpPr>
        <p:spPr>
          <a:xfrm>
            <a:off x="328061" y="1022781"/>
            <a:ext cx="9049272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>
                <a:latin typeface="Baskerville Old Face" panose="02020602080505020303" pitchFamily="18" charset="0"/>
              </a:rPr>
              <a:t>Relevant parameter: spatial width of the resonance region 𝛥</a:t>
            </a:r>
            <a:r>
              <a:rPr kumimoji="1" lang="en-US" altLang="zh-TW" sz="2800" baseline="-25000" dirty="0">
                <a:latin typeface="Baskerville Old Face" panose="02020602080505020303" pitchFamily="18" charset="0"/>
              </a:rPr>
              <a:t>Res</a:t>
            </a:r>
            <a:r>
              <a:rPr kumimoji="1" lang="en-US" altLang="zh-TW" sz="2800" dirty="0">
                <a:latin typeface="Baskerville Old Face" panose="02020602080505020303" pitchFamily="18" charset="0"/>
              </a:rPr>
              <a:t> </a:t>
            </a:r>
          </a:p>
          <a:p>
            <a:r>
              <a:rPr kumimoji="1" lang="en-US" altLang="zh-TW" sz="2800" dirty="0">
                <a:latin typeface="Baskerville Old Face" panose="02020602080505020303" pitchFamily="18" charset="0"/>
              </a:rPr>
              <a:t>                                 free streaming length 𝜆</a:t>
            </a:r>
            <a:r>
              <a:rPr kumimoji="1" lang="en-US" altLang="zh-TW" sz="2800" baseline="-25000" dirty="0">
                <a:latin typeface="Baskerville Old Face" panose="02020602080505020303" pitchFamily="18" charset="0"/>
              </a:rPr>
              <a:t>𝜈</a:t>
            </a:r>
          </a:p>
          <a:p>
            <a:endParaRPr kumimoji="1" lang="en-US" altLang="zh-TW" sz="1400" baseline="-25000" dirty="0">
              <a:latin typeface="Baskerville Old Face" panose="02020602080505020303" pitchFamily="18" charset="0"/>
            </a:endParaRPr>
          </a:p>
          <a:p>
            <a:r>
              <a:rPr kumimoji="1" lang="en-US" altLang="zh-TW" sz="2800" dirty="0">
                <a:latin typeface="Baskerville Old Face" panose="02020602080505020303" pitchFamily="18" charset="0"/>
              </a:rPr>
              <a:t>Condition of resonance: </a:t>
            </a:r>
            <a:r>
              <a:rPr kumimoji="1" lang="en-US" altLang="zh-TW" sz="28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𝛥</a:t>
            </a:r>
            <a:r>
              <a:rPr kumimoji="1" lang="en-US" altLang="zh-TW" sz="2800" baseline="-250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Res</a:t>
            </a:r>
            <a:r>
              <a:rPr kumimoji="1" lang="en-US" altLang="zh-TW" sz="28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 &lt;&lt; 𝜆</a:t>
            </a:r>
            <a:r>
              <a:rPr kumimoji="1" lang="en-US" altLang="zh-TW" sz="2800" baseline="-250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𝜈</a:t>
            </a:r>
            <a:endParaRPr kumimoji="1" lang="zh-TW" altLang="en-US" sz="28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8A98098-A31C-B082-5C3D-75B8DB5F4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83" y="2848642"/>
            <a:ext cx="6623480" cy="33495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DFE335F-0993-74A3-F664-65283532BB95}"/>
              </a:ext>
            </a:extLst>
          </p:cNvPr>
          <p:cNvSpPr txBox="1"/>
          <p:nvPr/>
        </p:nvSpPr>
        <p:spPr>
          <a:xfrm>
            <a:off x="7467600" y="3150930"/>
            <a:ext cx="45571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>
                <a:latin typeface="Baskerville Old Face" panose="02020602080505020303" pitchFamily="18" charset="0"/>
              </a:rPr>
              <a:t>Resonant transition is not important in the region of parameter space of interest</a:t>
            </a:r>
            <a:endParaRPr kumimoji="1" lang="zh-TW" alt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B0BB7A7-1B20-E229-337E-7370A08807DA}"/>
              </a:ext>
            </a:extLst>
          </p:cNvPr>
          <p:cNvSpPr/>
          <p:nvPr/>
        </p:nvSpPr>
        <p:spPr>
          <a:xfrm>
            <a:off x="7435462" y="3150930"/>
            <a:ext cx="4222955" cy="1469192"/>
          </a:xfrm>
          <a:prstGeom prst="rect">
            <a:avLst/>
          </a:prstGeom>
          <a:noFill/>
          <a:ln w="28575">
            <a:solidFill>
              <a:srgbClr val="ED1D23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326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0B443E5-A8BC-F2A2-942F-7055052DD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TW" dirty="0"/>
              <a:t>What is dark matter?</a:t>
            </a:r>
          </a:p>
          <a:p>
            <a:pPr marL="0" indent="0">
              <a:buNone/>
            </a:pPr>
            <a:r>
              <a:rPr kumimoji="1" lang="en-US" altLang="zh-TW" dirty="0"/>
              <a:t>Many evidences from observation</a:t>
            </a:r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zh-TW" dirty="0"/>
              <a:t>A LOT more theories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32D7B8C-8EB6-A5A0-0577-6210BB90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1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066EB132-A3AC-AE88-E2F5-C8C91FA58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Introduction</a:t>
            </a:r>
            <a:endParaRPr kumimoji="1"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7B76CC6-424D-65FA-49A3-65E684C26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07" y="2132489"/>
            <a:ext cx="2688259" cy="178097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180AD36-7D90-95BF-D08D-84A36EA1C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410" y="2215465"/>
            <a:ext cx="4965700" cy="16129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BC726A6-4C88-1801-D4CF-459582A49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72" y="2215465"/>
            <a:ext cx="3477121" cy="1772366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1B9D25B3-CDB0-B02C-47A2-74CBBF717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061" y="4664646"/>
            <a:ext cx="7360835" cy="183079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0B2E4E2-B40B-89B3-4D04-0A4B5ECEA610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26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40FCBCE-3440-4566-430A-5FE2F282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2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B255ED38-1667-12F3-6B79-920D7369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Introduction</a:t>
            </a:r>
            <a:endParaRPr kumimoji="1" lang="zh-TW" altLang="en-US" dirty="0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ACDF793A-F429-D823-B9F2-D577FBFF7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061" y="1083565"/>
            <a:ext cx="10841384" cy="4763051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A simple extension of the standard model</a:t>
            </a:r>
            <a:r>
              <a:rPr lang="zh-TW" altLang="en-US" dirty="0"/>
              <a:t>：</a:t>
            </a:r>
            <a:r>
              <a:rPr lang="en-US" altLang="zh-TW" dirty="0"/>
              <a:t>Dodelson-Widrow Mechanism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9" name="內容版面配置區 5">
            <a:extLst>
              <a:ext uri="{FF2B5EF4-FFF2-40B4-BE49-F238E27FC236}">
                <a16:creationId xmlns:a16="http://schemas.microsoft.com/office/drawing/2014/main" id="{A50E64D4-F9DD-7EB6-2719-A9E571437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722" y="1609945"/>
            <a:ext cx="3127244" cy="4753412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53D34770-DB93-44B1-4D3B-5FEA45D4C376}"/>
              </a:ext>
            </a:extLst>
          </p:cNvPr>
          <p:cNvSpPr/>
          <p:nvPr/>
        </p:nvSpPr>
        <p:spPr>
          <a:xfrm>
            <a:off x="3259857" y="5703724"/>
            <a:ext cx="196821" cy="203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C1FB4AC-2B02-DB46-6767-357AF3BF4719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7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40FCBCE-3440-4566-430A-5FE2F282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2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B255ED38-1667-12F3-6B79-920D7369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Introduction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>
                <a:extLst>
                  <a:ext uri="{FF2B5EF4-FFF2-40B4-BE49-F238E27FC236}">
                    <a16:creationId xmlns:a16="http://schemas.microsoft.com/office/drawing/2014/main" id="{ACDF793A-F429-D823-B9F2-D577FBFF76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8061" y="1083565"/>
                <a:ext cx="10841384" cy="47630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/>
                  <a:t>A simple extension of the standard model</a:t>
                </a:r>
                <a:r>
                  <a:rPr lang="zh-TW" altLang="en-US" dirty="0"/>
                  <a:t>：</a:t>
                </a:r>
                <a:r>
                  <a:rPr lang="en-US" altLang="zh-TW" dirty="0"/>
                  <a:t>Dodelson-Widrow Mechanism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Add a SM gauge singlet fermion</a:t>
                </a:r>
              </a:p>
              <a:p>
                <a:pPr marL="0" indent="0">
                  <a:buNone/>
                </a:pPr>
                <a:r>
                  <a:rPr lang="en-US" altLang="zh-TW" sz="2400" kern="100" dirty="0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4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TW" sz="24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TW" altLang="zh-TW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func>
                      <m:funcPr>
                        <m:ctrlPr>
                          <a:rPr lang="zh-TW" altLang="zh-TW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func>
                    <m:r>
                      <a:rPr lang="en-US" altLang="zh-TW" sz="24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TW" altLang="zh-TW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func>
                      <m:funcPr>
                        <m:ctrlPr>
                          <a:rPr lang="zh-TW" altLang="zh-TW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zh-TW" altLang="zh-TW" sz="18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8" name="內容版面配置區 7">
                <a:extLst>
                  <a:ext uri="{FF2B5EF4-FFF2-40B4-BE49-F238E27FC236}">
                    <a16:creationId xmlns:a16="http://schemas.microsoft.com/office/drawing/2014/main" id="{ACDF793A-F429-D823-B9F2-D577FBFF76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8061" y="1083565"/>
                <a:ext cx="10841384" cy="4763051"/>
              </a:xfrm>
              <a:blipFill>
                <a:blip r:embed="rId2"/>
                <a:stretch>
                  <a:fillRect l="-1170" t="-2926" r="-7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內容版面配置區 5">
            <a:extLst>
              <a:ext uri="{FF2B5EF4-FFF2-40B4-BE49-F238E27FC236}">
                <a16:creationId xmlns:a16="http://schemas.microsoft.com/office/drawing/2014/main" id="{A50E64D4-F9DD-7EB6-2719-A9E571437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722" y="1609945"/>
            <a:ext cx="3127244" cy="4753412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25D2DCF1-D46C-B39A-B334-D9CF0323B31A}"/>
              </a:ext>
            </a:extLst>
          </p:cNvPr>
          <p:cNvGrpSpPr/>
          <p:nvPr/>
        </p:nvGrpSpPr>
        <p:grpSpPr>
          <a:xfrm>
            <a:off x="6737521" y="3655142"/>
            <a:ext cx="1571649" cy="1315998"/>
            <a:chOff x="6774873" y="3405785"/>
            <a:chExt cx="1571649" cy="1315998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EEFCCA1E-93B8-A644-9453-C55A32AB5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2568" y="3405785"/>
              <a:ext cx="943505" cy="8286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2BF15610-2495-8CFF-1C24-DF5F5C8D1140}"/>
                    </a:ext>
                  </a:extLst>
                </p:cNvPr>
                <p:cNvSpPr txBox="1"/>
                <p:nvPr/>
              </p:nvSpPr>
              <p:spPr>
                <a:xfrm>
                  <a:off x="6774873" y="4198563"/>
                  <a:ext cx="157164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TW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kumimoji="1" lang="en-US" altLang="zh-TW" sz="1400" dirty="0"/>
                </a:p>
                <a:p>
                  <a:r>
                    <a:rPr kumimoji="1" lang="en-US" altLang="zh-TW" sz="1400" dirty="0"/>
                    <a:t>STERILE NEUTRINO</a:t>
                  </a:r>
                  <a:endParaRPr kumimoji="1" lang="zh-TW" altLang="en-US" sz="1400" dirty="0"/>
                </a:p>
              </p:txBody>
            </p:sp>
          </mc:Choice>
          <mc:Fallback xmlns="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2BF15610-2495-8CFF-1C24-DF5F5C8D11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4873" y="4198563"/>
                  <a:ext cx="1571649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1600" b="-119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D72FE95-CE46-1C52-FB64-8371610B158F}"/>
              </a:ext>
            </a:extLst>
          </p:cNvPr>
          <p:cNvSpPr txBox="1"/>
          <p:nvPr/>
        </p:nvSpPr>
        <p:spPr>
          <a:xfrm>
            <a:off x="8114245" y="377342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dirty="0"/>
              <a:t>+</a:t>
            </a:r>
            <a:endParaRPr kumimoji="1" lang="zh-TW" altLang="en-US" sz="32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3D34770-DB93-44B1-4D3B-5FEA45D4C376}"/>
              </a:ext>
            </a:extLst>
          </p:cNvPr>
          <p:cNvSpPr/>
          <p:nvPr/>
        </p:nvSpPr>
        <p:spPr>
          <a:xfrm>
            <a:off x="3259857" y="5703724"/>
            <a:ext cx="196821" cy="203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57AA4F8-500C-B790-9EE3-5A3E938AD05B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2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40FCBCE-3440-4566-430A-5FE2F282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2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B255ED38-1667-12F3-6B79-920D7369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Introduction</a:t>
            </a:r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>
                <a:extLst>
                  <a:ext uri="{FF2B5EF4-FFF2-40B4-BE49-F238E27FC236}">
                    <a16:creationId xmlns:a16="http://schemas.microsoft.com/office/drawing/2014/main" id="{ACDF793A-F429-D823-B9F2-D577FBFF76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8061" y="1083565"/>
                <a:ext cx="10841384" cy="47630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/>
                  <a:t>A simple extension of the standard model</a:t>
                </a:r>
                <a:r>
                  <a:rPr lang="zh-TW" altLang="en-US" dirty="0"/>
                  <a:t>：</a:t>
                </a:r>
                <a:r>
                  <a:rPr lang="en-US" altLang="zh-TW" dirty="0"/>
                  <a:t>Dodelson-Widrow Mechanism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Add a SM gauge singlet fermion</a:t>
                </a:r>
              </a:p>
              <a:p>
                <a:pPr marL="0" indent="0">
                  <a:buNone/>
                </a:pPr>
                <a:r>
                  <a:rPr lang="en-US" altLang="zh-TW" sz="2400" kern="100" dirty="0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4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TW" sz="24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TW" altLang="zh-TW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func>
                      <m:funcPr>
                        <m:ctrlPr>
                          <a:rPr lang="zh-TW" altLang="zh-TW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func>
                    <m:r>
                      <a:rPr lang="en-US" altLang="zh-TW" sz="2400" i="1" kern="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zh-TW" altLang="zh-TW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func>
                      <m:funcPr>
                        <m:ctrlPr>
                          <a:rPr lang="zh-TW" altLang="zh-TW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zh-TW" sz="2400" i="1" kern="100"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zh-TW" altLang="zh-TW" sz="18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8" name="內容版面配置區 7">
                <a:extLst>
                  <a:ext uri="{FF2B5EF4-FFF2-40B4-BE49-F238E27FC236}">
                    <a16:creationId xmlns:a16="http://schemas.microsoft.com/office/drawing/2014/main" id="{ACDF793A-F429-D823-B9F2-D577FBFF76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8061" y="1083565"/>
                <a:ext cx="10841384" cy="4763051"/>
              </a:xfrm>
              <a:blipFill>
                <a:blip r:embed="rId2"/>
                <a:stretch>
                  <a:fillRect l="-1170" t="-2926" r="-7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內容版面配置區 5">
            <a:extLst>
              <a:ext uri="{FF2B5EF4-FFF2-40B4-BE49-F238E27FC236}">
                <a16:creationId xmlns:a16="http://schemas.microsoft.com/office/drawing/2014/main" id="{A50E64D4-F9DD-7EB6-2719-A9E571437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722" y="1609945"/>
            <a:ext cx="3127244" cy="4753412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25D2DCF1-D46C-B39A-B334-D9CF0323B31A}"/>
              </a:ext>
            </a:extLst>
          </p:cNvPr>
          <p:cNvGrpSpPr/>
          <p:nvPr/>
        </p:nvGrpSpPr>
        <p:grpSpPr>
          <a:xfrm>
            <a:off x="6737521" y="3655142"/>
            <a:ext cx="1571649" cy="1315998"/>
            <a:chOff x="6774873" y="3405785"/>
            <a:chExt cx="1571649" cy="1315998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EEFCCA1E-93B8-A644-9453-C55A32AB5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2568" y="3405785"/>
              <a:ext cx="943505" cy="8286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2BF15610-2495-8CFF-1C24-DF5F5C8D1140}"/>
                    </a:ext>
                  </a:extLst>
                </p:cNvPr>
                <p:cNvSpPr txBox="1"/>
                <p:nvPr/>
              </p:nvSpPr>
              <p:spPr>
                <a:xfrm>
                  <a:off x="6774873" y="4198563"/>
                  <a:ext cx="157164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TW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kumimoji="1" lang="en-US" altLang="zh-TW" sz="1400" dirty="0"/>
                </a:p>
                <a:p>
                  <a:r>
                    <a:rPr kumimoji="1" lang="en-US" altLang="zh-TW" sz="1400" dirty="0"/>
                    <a:t>STERILE NEUTRINO</a:t>
                  </a:r>
                  <a:endParaRPr kumimoji="1" lang="zh-TW" altLang="en-US" sz="1400" dirty="0"/>
                </a:p>
              </p:txBody>
            </p:sp>
          </mc:Choice>
          <mc:Fallback xmlns="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2BF15610-2495-8CFF-1C24-DF5F5C8D11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4873" y="4198563"/>
                  <a:ext cx="1571649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1600" b="-119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D72FE95-CE46-1C52-FB64-8371610B158F}"/>
              </a:ext>
            </a:extLst>
          </p:cNvPr>
          <p:cNvSpPr txBox="1"/>
          <p:nvPr/>
        </p:nvSpPr>
        <p:spPr>
          <a:xfrm>
            <a:off x="8114245" y="377342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dirty="0"/>
              <a:t>+</a:t>
            </a:r>
            <a:endParaRPr kumimoji="1" lang="zh-TW" altLang="en-US" sz="3200" dirty="0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3CDACA8E-C61A-CFC6-8C0F-EFF18ACED4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085" y="2826756"/>
            <a:ext cx="4460773" cy="3080644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53D34770-DB93-44B1-4D3B-5FEA45D4C376}"/>
              </a:ext>
            </a:extLst>
          </p:cNvPr>
          <p:cNvSpPr/>
          <p:nvPr/>
        </p:nvSpPr>
        <p:spPr>
          <a:xfrm>
            <a:off x="3259857" y="5703724"/>
            <a:ext cx="196821" cy="203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A326365-8FDD-678E-E074-B1AB0626E9D7}"/>
              </a:ext>
            </a:extLst>
          </p:cNvPr>
          <p:cNvSpPr txBox="1"/>
          <p:nvPr/>
        </p:nvSpPr>
        <p:spPr>
          <a:xfrm>
            <a:off x="3133741" y="553806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latin typeface="STLiti" panose="02010800040101010101" pitchFamily="2" charset="-122"/>
                <a:ea typeface="STLiti" panose="02010800040101010101" pitchFamily="2" charset="-122"/>
              </a:rPr>
              <a:t>m</a:t>
            </a:r>
            <a:r>
              <a:rPr kumimoji="1" lang="en-US" altLang="zh-TW" baseline="-25000" dirty="0">
                <a:latin typeface="STLiti" panose="02010800040101010101" pitchFamily="2" charset="-122"/>
                <a:ea typeface="STLiti" panose="02010800040101010101" pitchFamily="2" charset="-122"/>
              </a:rPr>
              <a:t>4</a:t>
            </a:r>
            <a:endParaRPr kumimoji="1" lang="zh-TW" altLang="en-US" dirty="0">
              <a:latin typeface="STLiti" panose="02010800040101010101" pitchFamily="2" charset="-122"/>
              <a:ea typeface="STLiti" panose="02010800040101010101" pitchFamily="2" charset="-122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3E3FC09-CEF6-041B-5792-FE2BDED74C7D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7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14FE173-966C-A060-73C3-A6C828B4D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TW" dirty="0"/>
              <a:t>Another ingredient: Neutrino Self-interaction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A2BB9FE-1708-9EDC-692A-99F20A399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TW" dirty="0"/>
              <a:t>3</a:t>
            </a: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B77C53A1-C34B-FCBC-6F2E-EAC0DED40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TW" dirty="0"/>
              <a:t>Introduction</a:t>
            </a:r>
            <a:endParaRPr kumimoji="1" lang="zh-TW" altLang="en-US" dirty="0"/>
          </a:p>
        </p:txBody>
      </p:sp>
      <p:pic>
        <p:nvPicPr>
          <p:cNvPr id="8" name="內容版面配置區 5">
            <a:extLst>
              <a:ext uri="{FF2B5EF4-FFF2-40B4-BE49-F238E27FC236}">
                <a16:creationId xmlns:a16="http://schemas.microsoft.com/office/drawing/2014/main" id="{E3822833-A012-1E21-ABEC-F5D23A574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171" y="1670729"/>
            <a:ext cx="3127244" cy="4753412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13A099E4-B387-67D1-6E8A-FD5087D89368}"/>
              </a:ext>
            </a:extLst>
          </p:cNvPr>
          <p:cNvGrpSpPr/>
          <p:nvPr/>
        </p:nvGrpSpPr>
        <p:grpSpPr>
          <a:xfrm>
            <a:off x="7035608" y="4485792"/>
            <a:ext cx="1571649" cy="1315998"/>
            <a:chOff x="6774873" y="3405785"/>
            <a:chExt cx="1571649" cy="1315998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735DAC4F-0B86-69D5-2FDC-567397DE1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2568" y="3405785"/>
              <a:ext cx="943505" cy="8286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1AAC084C-1369-2BCD-E761-7D132CA63D25}"/>
                    </a:ext>
                  </a:extLst>
                </p:cNvPr>
                <p:cNvSpPr txBox="1"/>
                <p:nvPr/>
              </p:nvSpPr>
              <p:spPr>
                <a:xfrm>
                  <a:off x="6774873" y="4198563"/>
                  <a:ext cx="157164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TW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TW" sz="1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kumimoji="1" lang="en-US" altLang="zh-TW" sz="1400" dirty="0"/>
                </a:p>
                <a:p>
                  <a:r>
                    <a:rPr kumimoji="1" lang="en-US" altLang="zh-TW" sz="1400" dirty="0"/>
                    <a:t>STERILE NEUTRINO</a:t>
                  </a:r>
                  <a:endParaRPr kumimoji="1" lang="zh-TW" altLang="en-US" sz="1400" dirty="0"/>
                </a:p>
              </p:txBody>
            </p:sp>
          </mc:Choice>
          <mc:Fallback xmlns="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1AAC084C-1369-2BCD-E761-7D132CA63D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4873" y="4198563"/>
                  <a:ext cx="1571649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1613" r="-806" b="-1463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5FAB565-92CE-46A7-58F1-0BA676A042F8}"/>
              </a:ext>
            </a:extLst>
          </p:cNvPr>
          <p:cNvSpPr txBox="1"/>
          <p:nvPr/>
        </p:nvSpPr>
        <p:spPr>
          <a:xfrm>
            <a:off x="8491901" y="464075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dirty="0"/>
              <a:t>+</a:t>
            </a:r>
            <a:endParaRPr kumimoji="1" lang="zh-TW" altLang="en-US" sz="32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A17693A-62ED-0387-166E-72E8A967EDFE}"/>
              </a:ext>
            </a:extLst>
          </p:cNvPr>
          <p:cNvSpPr txBox="1"/>
          <p:nvPr/>
        </p:nvSpPr>
        <p:spPr>
          <a:xfrm>
            <a:off x="1104793" y="6579720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CA" altLang="zh-TW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Yu-Ming Chen, Carleton University</a:t>
            </a:r>
            <a:endParaRPr kumimoji="1" lang="zh-TW" alt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72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2" id="{8E2B4C28-E0E8-C842-9DFB-14093CB44A25}" vid="{636FEDAE-CB3D-7F4D-A494-969811E4238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佈景主題</Template>
  <TotalTime>21024</TotalTime>
  <Words>1239</Words>
  <Application>Microsoft Macintosh PowerPoint</Application>
  <PresentationFormat>寬螢幕</PresentationFormat>
  <Paragraphs>369</Paragraphs>
  <Slides>47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59" baseType="lpstr">
      <vt:lpstr>標準系統字體</vt:lpstr>
      <vt:lpstr>BiauKai</vt:lpstr>
      <vt:lpstr>HanziPen SC</vt:lpstr>
      <vt:lpstr>STLiti</vt:lpstr>
      <vt:lpstr>Arial</vt:lpstr>
      <vt:lpstr>Baskerville Old Face</vt:lpstr>
      <vt:lpstr>Calibri</vt:lpstr>
      <vt:lpstr>Calibri Light</vt:lpstr>
      <vt:lpstr>Cambria Math</vt:lpstr>
      <vt:lpstr>Garamond</vt:lpstr>
      <vt:lpstr>Wingdings</vt:lpstr>
      <vt:lpstr>Office 佈景主題</vt:lpstr>
      <vt:lpstr>Core-collapse Supernova Constraint on the Origin of Sterile Neutrino Dark Matter via Neutrino Self-interaction</vt:lpstr>
      <vt:lpstr>Outline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Supernova Environment</vt:lpstr>
      <vt:lpstr>Supernova Environment</vt:lpstr>
      <vt:lpstr>Supernova Environment</vt:lpstr>
      <vt:lpstr>Supernova Environment</vt:lpstr>
      <vt:lpstr>Supernova Environment</vt:lpstr>
      <vt:lpstr>Supernova Environment</vt:lpstr>
      <vt:lpstr>Supernova Environment</vt:lpstr>
      <vt:lpstr>Supernova Environment</vt:lpstr>
      <vt:lpstr>Supernova Environment</vt:lpstr>
      <vt:lpstr>Supernova Environment</vt:lpstr>
      <vt:lpstr>Supernova Environment</vt:lpstr>
      <vt:lpstr>Supernova Environment</vt:lpstr>
      <vt:lpstr>Supernova Environment</vt:lpstr>
      <vt:lpstr>Supernova Environment</vt:lpstr>
      <vt:lpstr>Supernova Environment</vt:lpstr>
      <vt:lpstr>Supernova Environment</vt:lpstr>
      <vt:lpstr>Result</vt:lpstr>
      <vt:lpstr>Result</vt:lpstr>
      <vt:lpstr>Result</vt:lpstr>
      <vt:lpstr>Result</vt:lpstr>
      <vt:lpstr>Result</vt:lpstr>
      <vt:lpstr>Result</vt:lpstr>
      <vt:lpstr>Result</vt:lpstr>
      <vt:lpstr>Result</vt:lpstr>
      <vt:lpstr>Result</vt:lpstr>
      <vt:lpstr>Result</vt:lpstr>
      <vt:lpstr>Result</vt:lpstr>
      <vt:lpstr>Result</vt:lpstr>
      <vt:lpstr>Result</vt:lpstr>
      <vt:lpstr>Result</vt:lpstr>
      <vt:lpstr>Result</vt:lpstr>
      <vt:lpstr>Conclusion</vt:lpstr>
      <vt:lpstr>Thank You!</vt:lpstr>
      <vt:lpstr>Comment on Resonant Transition</vt:lpstr>
      <vt:lpstr>Comment on Resonant Transition</vt:lpstr>
      <vt:lpstr>Comment on Resonant Transition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Core-collapse Supernova Constraint on the Origin of Sterile Neutrino Dark Matter via Neutrino Self-interaction</dc:title>
  <dc:creator>yu ming chen</dc:creator>
  <cp:lastModifiedBy>yu ming chen</cp:lastModifiedBy>
  <cp:revision>46</cp:revision>
  <dcterms:created xsi:type="dcterms:W3CDTF">2023-01-26T22:35:42Z</dcterms:created>
  <dcterms:modified xsi:type="dcterms:W3CDTF">2023-02-18T23:05:18Z</dcterms:modified>
</cp:coreProperties>
</file>