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1773" r:id="rId3"/>
    <p:sldId id="1540" r:id="rId4"/>
    <p:sldId id="1570" r:id="rId5"/>
    <p:sldId id="1571" r:id="rId6"/>
    <p:sldId id="1564" r:id="rId7"/>
    <p:sldId id="1554" r:id="rId8"/>
    <p:sldId id="1753" r:id="rId9"/>
    <p:sldId id="1758" r:id="rId10"/>
    <p:sldId id="1563" r:id="rId11"/>
    <p:sldId id="1759" r:id="rId12"/>
    <p:sldId id="1551" r:id="rId13"/>
    <p:sldId id="342" r:id="rId14"/>
    <p:sldId id="1772" r:id="rId15"/>
    <p:sldId id="1776" r:id="rId16"/>
    <p:sldId id="1778" r:id="rId17"/>
    <p:sldId id="1924" r:id="rId18"/>
    <p:sldId id="1552" r:id="rId19"/>
    <p:sldId id="1777" r:id="rId20"/>
    <p:sldId id="1538" r:id="rId21"/>
    <p:sldId id="17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68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 Kolb" userId="62c6d504-fff0-421b-a882-e15e94bf33d0" providerId="ADAL" clId="{4DA78002-BC53-4C7C-AE60-4223D90E31A7}"/>
    <pc:docChg chg="undo custSel addSld delSld modSld sldOrd">
      <pc:chgData name="Philipp Kolb" userId="62c6d504-fff0-421b-a882-e15e94bf33d0" providerId="ADAL" clId="{4DA78002-BC53-4C7C-AE60-4223D90E31A7}" dt="2023-07-26T23:37:39.170" v="1188" actId="1076"/>
      <pc:docMkLst>
        <pc:docMk/>
      </pc:docMkLst>
      <pc:sldChg chg="mod modShow">
        <pc:chgData name="Philipp Kolb" userId="62c6d504-fff0-421b-a882-e15e94bf33d0" providerId="ADAL" clId="{4DA78002-BC53-4C7C-AE60-4223D90E31A7}" dt="2023-07-26T17:32:07.691" v="271" actId="729"/>
        <pc:sldMkLst>
          <pc:docMk/>
          <pc:sldMk cId="564548121" sldId="1548"/>
        </pc:sldMkLst>
      </pc:sldChg>
      <pc:sldChg chg="modSp mod">
        <pc:chgData name="Philipp Kolb" userId="62c6d504-fff0-421b-a882-e15e94bf33d0" providerId="ADAL" clId="{4DA78002-BC53-4C7C-AE60-4223D90E31A7}" dt="2023-07-26T19:08:59.562" v="1040" actId="20577"/>
        <pc:sldMkLst>
          <pc:docMk/>
          <pc:sldMk cId="4059278220" sldId="1551"/>
        </pc:sldMkLst>
        <pc:spChg chg="mod">
          <ac:chgData name="Philipp Kolb" userId="62c6d504-fff0-421b-a882-e15e94bf33d0" providerId="ADAL" clId="{4DA78002-BC53-4C7C-AE60-4223D90E31A7}" dt="2023-07-26T19:08:59.562" v="1040" actId="20577"/>
          <ac:spMkLst>
            <pc:docMk/>
            <pc:sldMk cId="4059278220" sldId="1551"/>
            <ac:spMk id="9" creationId="{AE5A1B7C-C4BC-6842-AC9C-ECE34274D730}"/>
          </ac:spMkLst>
        </pc:spChg>
      </pc:sldChg>
      <pc:sldChg chg="modSp mod">
        <pc:chgData name="Philipp Kolb" userId="62c6d504-fff0-421b-a882-e15e94bf33d0" providerId="ADAL" clId="{4DA78002-BC53-4C7C-AE60-4223D90E31A7}" dt="2023-07-26T19:06:09.888" v="965" actId="20577"/>
        <pc:sldMkLst>
          <pc:docMk/>
          <pc:sldMk cId="2157753561" sldId="1552"/>
        </pc:sldMkLst>
        <pc:spChg chg="mod">
          <ac:chgData name="Philipp Kolb" userId="62c6d504-fff0-421b-a882-e15e94bf33d0" providerId="ADAL" clId="{4DA78002-BC53-4C7C-AE60-4223D90E31A7}" dt="2023-07-26T19:06:09.888" v="965" actId="20577"/>
          <ac:spMkLst>
            <pc:docMk/>
            <pc:sldMk cId="2157753561" sldId="1552"/>
            <ac:spMk id="9" creationId="{AE5A1B7C-C4BC-6842-AC9C-ECE34274D730}"/>
          </ac:spMkLst>
        </pc:spChg>
      </pc:sldChg>
      <pc:sldChg chg="modSp mod">
        <pc:chgData name="Philipp Kolb" userId="62c6d504-fff0-421b-a882-e15e94bf33d0" providerId="ADAL" clId="{4DA78002-BC53-4C7C-AE60-4223D90E31A7}" dt="2023-07-26T16:35:49.004" v="248" actId="1038"/>
        <pc:sldMkLst>
          <pc:docMk/>
          <pc:sldMk cId="660796074" sldId="1554"/>
        </pc:sldMkLst>
        <pc:grpChg chg="mod">
          <ac:chgData name="Philipp Kolb" userId="62c6d504-fff0-421b-a882-e15e94bf33d0" providerId="ADAL" clId="{4DA78002-BC53-4C7C-AE60-4223D90E31A7}" dt="2023-07-26T16:35:46.548" v="241" actId="1038"/>
          <ac:grpSpMkLst>
            <pc:docMk/>
            <pc:sldMk cId="660796074" sldId="1554"/>
            <ac:grpSpMk id="18" creationId="{D8C6A1B3-02BA-0080-E78E-19034F979596}"/>
          </ac:grpSpMkLst>
        </pc:grpChg>
        <pc:picChg chg="mod">
          <ac:chgData name="Philipp Kolb" userId="62c6d504-fff0-421b-a882-e15e94bf33d0" providerId="ADAL" clId="{4DA78002-BC53-4C7C-AE60-4223D90E31A7}" dt="2023-07-26T16:35:46.548" v="241" actId="1038"/>
          <ac:picMkLst>
            <pc:docMk/>
            <pc:sldMk cId="660796074" sldId="1554"/>
            <ac:picMk id="19" creationId="{3419F09B-6DFE-32AE-7B84-77A80DAFFB8C}"/>
          </ac:picMkLst>
        </pc:picChg>
        <pc:picChg chg="mod">
          <ac:chgData name="Philipp Kolb" userId="62c6d504-fff0-421b-a882-e15e94bf33d0" providerId="ADAL" clId="{4DA78002-BC53-4C7C-AE60-4223D90E31A7}" dt="2023-07-26T16:35:46.548" v="241" actId="1038"/>
          <ac:picMkLst>
            <pc:docMk/>
            <pc:sldMk cId="660796074" sldId="1554"/>
            <ac:picMk id="20" creationId="{FCEADC92-3741-7F80-5827-F62258C418A5}"/>
          </ac:picMkLst>
        </pc:picChg>
        <pc:picChg chg="mod">
          <ac:chgData name="Philipp Kolb" userId="62c6d504-fff0-421b-a882-e15e94bf33d0" providerId="ADAL" clId="{4DA78002-BC53-4C7C-AE60-4223D90E31A7}" dt="2023-07-26T16:35:49.004" v="248" actId="1038"/>
          <ac:picMkLst>
            <pc:docMk/>
            <pc:sldMk cId="660796074" sldId="1554"/>
            <ac:picMk id="1034" creationId="{F25073FA-BFD8-F7FB-1E78-4998517B4425}"/>
          </ac:picMkLst>
        </pc:picChg>
      </pc:sldChg>
      <pc:sldChg chg="modSp mod">
        <pc:chgData name="Philipp Kolb" userId="62c6d504-fff0-421b-a882-e15e94bf33d0" providerId="ADAL" clId="{4DA78002-BC53-4C7C-AE60-4223D90E31A7}" dt="2023-07-26T16:29:09.740" v="134"/>
        <pc:sldMkLst>
          <pc:docMk/>
          <pc:sldMk cId="2767465257" sldId="1571"/>
        </pc:sldMkLst>
        <pc:spChg chg="mod">
          <ac:chgData name="Philipp Kolb" userId="62c6d504-fff0-421b-a882-e15e94bf33d0" providerId="ADAL" clId="{4DA78002-BC53-4C7C-AE60-4223D90E31A7}" dt="2023-07-26T16:29:09.740" v="134"/>
          <ac:spMkLst>
            <pc:docMk/>
            <pc:sldMk cId="2767465257" sldId="1571"/>
            <ac:spMk id="5" creationId="{DE6BB89F-D615-243B-FF3E-8DBCF721D105}"/>
          </ac:spMkLst>
        </pc:spChg>
      </pc:sldChg>
      <pc:sldChg chg="addSp delSp modSp mod">
        <pc:chgData name="Philipp Kolb" userId="62c6d504-fff0-421b-a882-e15e94bf33d0" providerId="ADAL" clId="{4DA78002-BC53-4C7C-AE60-4223D90E31A7}" dt="2023-07-26T23:36:21.727" v="1136" actId="1076"/>
        <pc:sldMkLst>
          <pc:docMk/>
          <pc:sldMk cId="942317375" sldId="1753"/>
        </pc:sldMkLst>
        <pc:spChg chg="mod">
          <ac:chgData name="Philipp Kolb" userId="62c6d504-fff0-421b-a882-e15e94bf33d0" providerId="ADAL" clId="{4DA78002-BC53-4C7C-AE60-4223D90E31A7}" dt="2023-07-26T16:45:59.639" v="258" actId="20577"/>
          <ac:spMkLst>
            <pc:docMk/>
            <pc:sldMk cId="942317375" sldId="1753"/>
            <ac:spMk id="3" creationId="{52CDBE1F-7A3C-F93D-6AE5-C43A64C01905}"/>
          </ac:spMkLst>
        </pc:spChg>
        <pc:spChg chg="mod">
          <ac:chgData name="Philipp Kolb" userId="62c6d504-fff0-421b-a882-e15e94bf33d0" providerId="ADAL" clId="{4DA78002-BC53-4C7C-AE60-4223D90E31A7}" dt="2023-07-26T16:44:32.937" v="250" actId="1076"/>
          <ac:spMkLst>
            <pc:docMk/>
            <pc:sldMk cId="942317375" sldId="1753"/>
            <ac:spMk id="4" creationId="{A04D468F-8B1D-B87D-BBA9-54DED6A1AD34}"/>
          </ac:spMkLst>
        </pc:spChg>
        <pc:spChg chg="mod">
          <ac:chgData name="Philipp Kolb" userId="62c6d504-fff0-421b-a882-e15e94bf33d0" providerId="ADAL" clId="{4DA78002-BC53-4C7C-AE60-4223D90E31A7}" dt="2023-07-26T23:36:21.727" v="1136" actId="1076"/>
          <ac:spMkLst>
            <pc:docMk/>
            <pc:sldMk cId="942317375" sldId="1753"/>
            <ac:spMk id="5" creationId="{CBBDBB46-123E-A59F-0D22-94C83803B1DB}"/>
          </ac:spMkLst>
        </pc:spChg>
        <pc:spChg chg="mod">
          <ac:chgData name="Philipp Kolb" userId="62c6d504-fff0-421b-a882-e15e94bf33d0" providerId="ADAL" clId="{4DA78002-BC53-4C7C-AE60-4223D90E31A7}" dt="2023-07-26T18:35:09.127" v="556" actId="1036"/>
          <ac:spMkLst>
            <pc:docMk/>
            <pc:sldMk cId="942317375" sldId="1753"/>
            <ac:spMk id="16" creationId="{C48CEA9A-05F9-62F8-93E0-48A0D8296D0C}"/>
          </ac:spMkLst>
        </pc:spChg>
        <pc:spChg chg="del mod">
          <ac:chgData name="Philipp Kolb" userId="62c6d504-fff0-421b-a882-e15e94bf33d0" providerId="ADAL" clId="{4DA78002-BC53-4C7C-AE60-4223D90E31A7}" dt="2023-07-26T23:36:17.745" v="1135" actId="478"/>
          <ac:spMkLst>
            <pc:docMk/>
            <pc:sldMk cId="942317375" sldId="1753"/>
            <ac:spMk id="19" creationId="{5E2A0DB8-6028-DF20-8E3B-3D9BD5B6D063}"/>
          </ac:spMkLst>
        </pc:spChg>
        <pc:spChg chg="mod">
          <ac:chgData name="Philipp Kolb" userId="62c6d504-fff0-421b-a882-e15e94bf33d0" providerId="ADAL" clId="{4DA78002-BC53-4C7C-AE60-4223D90E31A7}" dt="2023-07-26T18:35:09.127" v="556" actId="1036"/>
          <ac:spMkLst>
            <pc:docMk/>
            <pc:sldMk cId="942317375" sldId="1753"/>
            <ac:spMk id="20" creationId="{3423D289-76E0-D776-7AE4-212CF1BCD422}"/>
          </ac:spMkLst>
        </pc:spChg>
        <pc:spChg chg="mod">
          <ac:chgData name="Philipp Kolb" userId="62c6d504-fff0-421b-a882-e15e94bf33d0" providerId="ADAL" clId="{4DA78002-BC53-4C7C-AE60-4223D90E31A7}" dt="2023-07-26T18:35:15.498" v="569" actId="1035"/>
          <ac:spMkLst>
            <pc:docMk/>
            <pc:sldMk cId="942317375" sldId="1753"/>
            <ac:spMk id="21" creationId="{A35E9934-8340-777F-73B5-7D4F05C8E848}"/>
          </ac:spMkLst>
        </pc:spChg>
        <pc:picChg chg="mod">
          <ac:chgData name="Philipp Kolb" userId="62c6d504-fff0-421b-a882-e15e94bf33d0" providerId="ADAL" clId="{4DA78002-BC53-4C7C-AE60-4223D90E31A7}" dt="2023-07-26T18:34:56.483" v="526" actId="1036"/>
          <ac:picMkLst>
            <pc:docMk/>
            <pc:sldMk cId="942317375" sldId="1753"/>
            <ac:picMk id="13" creationId="{6D1D1268-C436-3714-37CD-D1F5B616CA87}"/>
          </ac:picMkLst>
        </pc:picChg>
        <pc:picChg chg="mod">
          <ac:chgData name="Philipp Kolb" userId="62c6d504-fff0-421b-a882-e15e94bf33d0" providerId="ADAL" clId="{4DA78002-BC53-4C7C-AE60-4223D90E31A7}" dt="2023-07-26T18:34:56.483" v="526" actId="1036"/>
          <ac:picMkLst>
            <pc:docMk/>
            <pc:sldMk cId="942317375" sldId="1753"/>
            <ac:picMk id="14" creationId="{39C0AE67-0F47-1FE0-1C07-532E76DBB896}"/>
          </ac:picMkLst>
        </pc:picChg>
        <pc:picChg chg="mod">
          <ac:chgData name="Philipp Kolb" userId="62c6d504-fff0-421b-a882-e15e94bf33d0" providerId="ADAL" clId="{4DA78002-BC53-4C7C-AE60-4223D90E31A7}" dt="2023-07-26T18:34:56.483" v="526" actId="1036"/>
          <ac:picMkLst>
            <pc:docMk/>
            <pc:sldMk cId="942317375" sldId="1753"/>
            <ac:picMk id="15" creationId="{EE0C4730-11D8-8CFA-CB25-D62D56399F22}"/>
          </ac:picMkLst>
        </pc:picChg>
        <pc:picChg chg="add mod">
          <ac:chgData name="Philipp Kolb" userId="62c6d504-fff0-421b-a882-e15e94bf33d0" providerId="ADAL" clId="{4DA78002-BC53-4C7C-AE60-4223D90E31A7}" dt="2023-07-26T23:36:11.521" v="1133" actId="1076"/>
          <ac:picMkLst>
            <pc:docMk/>
            <pc:sldMk cId="942317375" sldId="1753"/>
            <ac:picMk id="24" creationId="{B7EBC690-BE61-5AF5-D37A-827A25B1D5A9}"/>
          </ac:picMkLst>
        </pc:picChg>
        <pc:cxnChg chg="add mod">
          <ac:chgData name="Philipp Kolb" userId="62c6d504-fff0-421b-a882-e15e94bf33d0" providerId="ADAL" clId="{4DA78002-BC53-4C7C-AE60-4223D90E31A7}" dt="2023-07-26T16:45:42.200" v="254" actId="1582"/>
          <ac:cxnSpMkLst>
            <pc:docMk/>
            <pc:sldMk cId="942317375" sldId="1753"/>
            <ac:cxnSpMk id="18" creationId="{64221A85-3888-EF44-F36C-F290487B4AF8}"/>
          </ac:cxnSpMkLst>
        </pc:cxnChg>
      </pc:sldChg>
      <pc:sldChg chg="addSp delSp modSp mod">
        <pc:chgData name="Philipp Kolb" userId="62c6d504-fff0-421b-a882-e15e94bf33d0" providerId="ADAL" clId="{4DA78002-BC53-4C7C-AE60-4223D90E31A7}" dt="2023-07-26T23:31:05.409" v="1073" actId="1035"/>
        <pc:sldMkLst>
          <pc:docMk/>
          <pc:sldMk cId="3476365924" sldId="1758"/>
        </pc:sldMkLst>
        <pc:spChg chg="add mod">
          <ac:chgData name="Philipp Kolb" userId="62c6d504-fff0-421b-a882-e15e94bf33d0" providerId="ADAL" clId="{4DA78002-BC53-4C7C-AE60-4223D90E31A7}" dt="2023-07-26T23:30:55.612" v="1042" actId="1076"/>
          <ac:spMkLst>
            <pc:docMk/>
            <pc:sldMk cId="3476365924" sldId="1758"/>
            <ac:spMk id="2" creationId="{3EE3DA22-F8DF-7402-1321-0AC456AE44C2}"/>
          </ac:spMkLst>
        </pc:spChg>
        <pc:spChg chg="mod ord">
          <ac:chgData name="Philipp Kolb" userId="62c6d504-fff0-421b-a882-e15e94bf33d0" providerId="ADAL" clId="{4DA78002-BC53-4C7C-AE60-4223D90E31A7}" dt="2023-07-26T18:40:17.354" v="697" actId="14100"/>
          <ac:spMkLst>
            <pc:docMk/>
            <pc:sldMk cId="3476365924" sldId="1758"/>
            <ac:spMk id="3" creationId="{E1681DCB-F375-A390-C2DB-74373A66E93A}"/>
          </ac:spMkLst>
        </pc:spChg>
        <pc:spChg chg="mod">
          <ac:chgData name="Philipp Kolb" userId="62c6d504-fff0-421b-a882-e15e94bf33d0" providerId="ADAL" clId="{4DA78002-BC53-4C7C-AE60-4223D90E31A7}" dt="2023-07-26T16:47:02.867" v="262" actId="20577"/>
          <ac:spMkLst>
            <pc:docMk/>
            <pc:sldMk cId="3476365924" sldId="1758"/>
            <ac:spMk id="4" creationId="{A04D468F-8B1D-B87D-BBA9-54DED6A1AD34}"/>
          </ac:spMkLst>
        </pc:spChg>
        <pc:spChg chg="mod">
          <ac:chgData name="Philipp Kolb" userId="62c6d504-fff0-421b-a882-e15e94bf33d0" providerId="ADAL" clId="{4DA78002-BC53-4C7C-AE60-4223D90E31A7}" dt="2023-07-26T18:36:07.368" v="658" actId="20577"/>
          <ac:spMkLst>
            <pc:docMk/>
            <pc:sldMk cId="3476365924" sldId="1758"/>
            <ac:spMk id="16" creationId="{7933F805-DC9D-0054-B008-1924BC78B884}"/>
          </ac:spMkLst>
        </pc:spChg>
        <pc:spChg chg="del">
          <ac:chgData name="Philipp Kolb" userId="62c6d504-fff0-421b-a882-e15e94bf33d0" providerId="ADAL" clId="{4DA78002-BC53-4C7C-AE60-4223D90E31A7}" dt="2023-07-26T18:36:15.280" v="659" actId="478"/>
          <ac:spMkLst>
            <pc:docMk/>
            <pc:sldMk cId="3476365924" sldId="1758"/>
            <ac:spMk id="22" creationId="{B7078503-595A-E4BD-EB3A-B0B034DC479C}"/>
          </ac:spMkLst>
        </pc:spChg>
        <pc:spChg chg="del">
          <ac:chgData name="Philipp Kolb" userId="62c6d504-fff0-421b-a882-e15e94bf33d0" providerId="ADAL" clId="{4DA78002-BC53-4C7C-AE60-4223D90E31A7}" dt="2023-07-26T18:36:15.280" v="659" actId="478"/>
          <ac:spMkLst>
            <pc:docMk/>
            <pc:sldMk cId="3476365924" sldId="1758"/>
            <ac:spMk id="25" creationId="{5F10C549-7BE9-3521-3B7F-0F21FBF69E43}"/>
          </ac:spMkLst>
        </pc:spChg>
        <pc:spChg chg="del">
          <ac:chgData name="Philipp Kolb" userId="62c6d504-fff0-421b-a882-e15e94bf33d0" providerId="ADAL" clId="{4DA78002-BC53-4C7C-AE60-4223D90E31A7}" dt="2023-07-26T18:36:15.280" v="659" actId="478"/>
          <ac:spMkLst>
            <pc:docMk/>
            <pc:sldMk cId="3476365924" sldId="1758"/>
            <ac:spMk id="36" creationId="{D558FC66-5B59-480C-58D7-8098D9971375}"/>
          </ac:spMkLst>
        </pc:spChg>
        <pc:grpChg chg="del">
          <ac:chgData name="Philipp Kolb" userId="62c6d504-fff0-421b-a882-e15e94bf33d0" providerId="ADAL" clId="{4DA78002-BC53-4C7C-AE60-4223D90E31A7}" dt="2023-07-26T18:36:18.826" v="661" actId="478"/>
          <ac:grpSpMkLst>
            <pc:docMk/>
            <pc:sldMk cId="3476365924" sldId="1758"/>
            <ac:grpSpMk id="2" creationId="{1EC097B6-8538-8464-D0C5-08A646990DD8}"/>
          </ac:grpSpMkLst>
        </pc:grpChg>
        <pc:grpChg chg="del">
          <ac:chgData name="Philipp Kolb" userId="62c6d504-fff0-421b-a882-e15e94bf33d0" providerId="ADAL" clId="{4DA78002-BC53-4C7C-AE60-4223D90E31A7}" dt="2023-07-26T18:36:15.280" v="659" actId="478"/>
          <ac:grpSpMkLst>
            <pc:docMk/>
            <pc:sldMk cId="3476365924" sldId="1758"/>
            <ac:grpSpMk id="14" creationId="{293445FD-EDAC-DA12-E4DF-B6CED1A04886}"/>
          </ac:grpSpMkLst>
        </pc:grpChg>
        <pc:grpChg chg="del">
          <ac:chgData name="Philipp Kolb" userId="62c6d504-fff0-421b-a882-e15e94bf33d0" providerId="ADAL" clId="{4DA78002-BC53-4C7C-AE60-4223D90E31A7}" dt="2023-07-26T18:36:17.013" v="660" actId="478"/>
          <ac:grpSpMkLst>
            <pc:docMk/>
            <pc:sldMk cId="3476365924" sldId="1758"/>
            <ac:grpSpMk id="18" creationId="{C5A21A7C-582C-60E6-E052-6BDF580EC80D}"/>
          </ac:grpSpMkLst>
        </pc:grpChg>
        <pc:picChg chg="add mod">
          <ac:chgData name="Philipp Kolb" userId="62c6d504-fff0-421b-a882-e15e94bf33d0" providerId="ADAL" clId="{4DA78002-BC53-4C7C-AE60-4223D90E31A7}" dt="2023-07-26T18:40:21.423" v="698" actId="1076"/>
          <ac:picMkLst>
            <pc:docMk/>
            <pc:sldMk cId="3476365924" sldId="1758"/>
            <ac:picMk id="28" creationId="{957509D0-A1F3-D13E-6BF3-ACD28F3CD7C9}"/>
          </ac:picMkLst>
        </pc:picChg>
        <pc:picChg chg="del mod">
          <ac:chgData name="Philipp Kolb" userId="62c6d504-fff0-421b-a882-e15e94bf33d0" providerId="ADAL" clId="{4DA78002-BC53-4C7C-AE60-4223D90E31A7}" dt="2023-07-26T18:36:15.280" v="659" actId="478"/>
          <ac:picMkLst>
            <pc:docMk/>
            <pc:sldMk cId="3476365924" sldId="1758"/>
            <ac:picMk id="29" creationId="{76AC361C-9053-608E-32A0-6EE8B0B46C92}"/>
          </ac:picMkLst>
        </pc:picChg>
        <pc:picChg chg="add mod ord">
          <ac:chgData name="Philipp Kolb" userId="62c6d504-fff0-421b-a882-e15e94bf33d0" providerId="ADAL" clId="{4DA78002-BC53-4C7C-AE60-4223D90E31A7}" dt="2023-07-26T23:31:05.409" v="1073" actId="1035"/>
          <ac:picMkLst>
            <pc:docMk/>
            <pc:sldMk cId="3476365924" sldId="1758"/>
            <ac:picMk id="31" creationId="{D4C9E28D-887F-4038-030F-68720D54F300}"/>
          </ac:picMkLst>
        </pc:picChg>
        <pc:cxnChg chg="del">
          <ac:chgData name="Philipp Kolb" userId="62c6d504-fff0-421b-a882-e15e94bf33d0" providerId="ADAL" clId="{4DA78002-BC53-4C7C-AE60-4223D90E31A7}" dt="2023-07-26T18:36:15.280" v="659" actId="478"/>
          <ac:cxnSpMkLst>
            <pc:docMk/>
            <pc:sldMk cId="3476365924" sldId="1758"/>
            <ac:cxnSpMk id="21" creationId="{C95A2D64-7FDB-9452-EF75-5F9D229323F7}"/>
          </ac:cxnSpMkLst>
        </pc:cxnChg>
        <pc:cxnChg chg="del">
          <ac:chgData name="Philipp Kolb" userId="62c6d504-fff0-421b-a882-e15e94bf33d0" providerId="ADAL" clId="{4DA78002-BC53-4C7C-AE60-4223D90E31A7}" dt="2023-07-26T18:36:15.280" v="659" actId="478"/>
          <ac:cxnSpMkLst>
            <pc:docMk/>
            <pc:sldMk cId="3476365924" sldId="1758"/>
            <ac:cxnSpMk id="23" creationId="{C6B20D64-D1D5-8819-C8B6-6EE45F22459E}"/>
          </ac:cxnSpMkLst>
        </pc:cxnChg>
        <pc:cxnChg chg="del">
          <ac:chgData name="Philipp Kolb" userId="62c6d504-fff0-421b-a882-e15e94bf33d0" providerId="ADAL" clId="{4DA78002-BC53-4C7C-AE60-4223D90E31A7}" dt="2023-07-26T18:36:15.280" v="659" actId="478"/>
          <ac:cxnSpMkLst>
            <pc:docMk/>
            <pc:sldMk cId="3476365924" sldId="1758"/>
            <ac:cxnSpMk id="24" creationId="{DDE37D4D-4BD8-4DA4-BFAE-2D2D71A36A78}"/>
          </ac:cxnSpMkLst>
        </pc:cxnChg>
        <pc:cxnChg chg="del">
          <ac:chgData name="Philipp Kolb" userId="62c6d504-fff0-421b-a882-e15e94bf33d0" providerId="ADAL" clId="{4DA78002-BC53-4C7C-AE60-4223D90E31A7}" dt="2023-07-26T18:36:15.280" v="659" actId="478"/>
          <ac:cxnSpMkLst>
            <pc:docMk/>
            <pc:sldMk cId="3476365924" sldId="1758"/>
            <ac:cxnSpMk id="26" creationId="{6391E3CB-8C44-0E29-CDF6-9BB7DF91E8FA}"/>
          </ac:cxnSpMkLst>
        </pc:cxnChg>
      </pc:sldChg>
      <pc:sldChg chg="modSp mod ord">
        <pc:chgData name="Philipp Kolb" userId="62c6d504-fff0-421b-a882-e15e94bf33d0" providerId="ADAL" clId="{4DA78002-BC53-4C7C-AE60-4223D90E31A7}" dt="2023-07-26T19:02:44.528" v="818"/>
        <pc:sldMkLst>
          <pc:docMk/>
          <pc:sldMk cId="969081199" sldId="1766"/>
        </pc:sldMkLst>
        <pc:spChg chg="mod">
          <ac:chgData name="Philipp Kolb" userId="62c6d504-fff0-421b-a882-e15e94bf33d0" providerId="ADAL" clId="{4DA78002-BC53-4C7C-AE60-4223D90E31A7}" dt="2023-07-26T16:20:13.785" v="128" actId="20577"/>
          <ac:spMkLst>
            <pc:docMk/>
            <pc:sldMk cId="969081199" sldId="1766"/>
            <ac:spMk id="55" creationId="{98FD6492-6E91-0329-3022-548E047395F1}"/>
          </ac:spMkLst>
        </pc:spChg>
        <pc:picChg chg="mod">
          <ac:chgData name="Philipp Kolb" userId="62c6d504-fff0-421b-a882-e15e94bf33d0" providerId="ADAL" clId="{4DA78002-BC53-4C7C-AE60-4223D90E31A7}" dt="2023-07-26T16:19:41.789" v="120" actId="14100"/>
          <ac:picMkLst>
            <pc:docMk/>
            <pc:sldMk cId="969081199" sldId="1766"/>
            <ac:picMk id="48" creationId="{A82B6B1A-57E3-218F-ABC8-F47352CCA61D}"/>
          </ac:picMkLst>
        </pc:picChg>
      </pc:sldChg>
      <pc:sldChg chg="add">
        <pc:chgData name="Philipp Kolb" userId="62c6d504-fff0-421b-a882-e15e94bf33d0" providerId="ADAL" clId="{4DA78002-BC53-4C7C-AE60-4223D90E31A7}" dt="2023-07-26T19:04:23.201" v="867"/>
        <pc:sldMkLst>
          <pc:docMk/>
          <pc:sldMk cId="2410106416" sldId="1769"/>
        </pc:sldMkLst>
      </pc:sldChg>
      <pc:sldChg chg="modSp del mod">
        <pc:chgData name="Philipp Kolb" userId="62c6d504-fff0-421b-a882-e15e94bf33d0" providerId="ADAL" clId="{4DA78002-BC53-4C7C-AE60-4223D90E31A7}" dt="2023-07-26T19:04:19.037" v="866" actId="2696"/>
        <pc:sldMkLst>
          <pc:docMk/>
          <pc:sldMk cId="4003455728" sldId="1769"/>
        </pc:sldMkLst>
        <pc:spChg chg="mod">
          <ac:chgData name="Philipp Kolb" userId="62c6d504-fff0-421b-a882-e15e94bf33d0" providerId="ADAL" clId="{4DA78002-BC53-4C7C-AE60-4223D90E31A7}" dt="2023-07-26T16:35:15.441" v="225" actId="20577"/>
          <ac:spMkLst>
            <pc:docMk/>
            <pc:sldMk cId="4003455728" sldId="1769"/>
            <ac:spMk id="13" creationId="{0B3137C8-7AA3-7BDF-6887-34B13C1DCE9F}"/>
          </ac:spMkLst>
        </pc:spChg>
      </pc:sldChg>
      <pc:sldChg chg="modSp mod modShow">
        <pc:chgData name="Philipp Kolb" userId="62c6d504-fff0-421b-a882-e15e94bf33d0" providerId="ADAL" clId="{4DA78002-BC53-4C7C-AE60-4223D90E31A7}" dt="2023-07-26T17:36:18.537" v="272" actId="729"/>
        <pc:sldMkLst>
          <pc:docMk/>
          <pc:sldMk cId="1189024532" sldId="1771"/>
        </pc:sldMkLst>
        <pc:spChg chg="mod">
          <ac:chgData name="Philipp Kolb" userId="62c6d504-fff0-421b-a882-e15e94bf33d0" providerId="ADAL" clId="{4DA78002-BC53-4C7C-AE60-4223D90E31A7}" dt="2023-07-26T16:34:02.950" v="142" actId="14100"/>
          <ac:spMkLst>
            <pc:docMk/>
            <pc:sldMk cId="1189024532" sldId="1771"/>
            <ac:spMk id="3" creationId="{8BC23402-41C2-3063-D5AF-4C34B006F238}"/>
          </ac:spMkLst>
        </pc:spChg>
      </pc:sldChg>
      <pc:sldChg chg="modSp mod ord">
        <pc:chgData name="Philipp Kolb" userId="62c6d504-fff0-421b-a882-e15e94bf33d0" providerId="ADAL" clId="{4DA78002-BC53-4C7C-AE60-4223D90E31A7}" dt="2023-07-26T19:02:44.528" v="818"/>
        <pc:sldMkLst>
          <pc:docMk/>
          <pc:sldMk cId="725404212" sldId="1772"/>
        </pc:sldMkLst>
        <pc:spChg chg="mod">
          <ac:chgData name="Philipp Kolb" userId="62c6d504-fff0-421b-a882-e15e94bf33d0" providerId="ADAL" clId="{4DA78002-BC53-4C7C-AE60-4223D90E31A7}" dt="2023-07-26T17:23:22.946" v="270" actId="20577"/>
          <ac:spMkLst>
            <pc:docMk/>
            <pc:sldMk cId="725404212" sldId="1772"/>
            <ac:spMk id="2" creationId="{359BE0CF-1322-2AAF-21B2-86F541F4D899}"/>
          </ac:spMkLst>
        </pc:spChg>
        <pc:spChg chg="mod">
          <ac:chgData name="Philipp Kolb" userId="62c6d504-fff0-421b-a882-e15e94bf33d0" providerId="ADAL" clId="{4DA78002-BC53-4C7C-AE60-4223D90E31A7}" dt="2023-07-26T19:02:31.914" v="816" actId="20577"/>
          <ac:spMkLst>
            <pc:docMk/>
            <pc:sldMk cId="725404212" sldId="1772"/>
            <ac:spMk id="6" creationId="{C200F185-2434-414D-85A7-BBE78648DC03}"/>
          </ac:spMkLst>
        </pc:spChg>
        <pc:spChg chg="mod">
          <ac:chgData name="Philipp Kolb" userId="62c6d504-fff0-421b-a882-e15e94bf33d0" providerId="ADAL" clId="{4DA78002-BC53-4C7C-AE60-4223D90E31A7}" dt="2023-07-26T16:18:08.275" v="118" actId="20577"/>
          <ac:spMkLst>
            <pc:docMk/>
            <pc:sldMk cId="725404212" sldId="1772"/>
            <ac:spMk id="13" creationId="{A3433629-321A-98B8-F842-868132B3A4CC}"/>
          </ac:spMkLst>
        </pc:spChg>
      </pc:sldChg>
      <pc:sldChg chg="delSp modSp mod">
        <pc:chgData name="Philipp Kolb" userId="62c6d504-fff0-421b-a882-e15e94bf33d0" providerId="ADAL" clId="{4DA78002-BC53-4C7C-AE60-4223D90E31A7}" dt="2023-07-26T19:05:54.925" v="964"/>
        <pc:sldMkLst>
          <pc:docMk/>
          <pc:sldMk cId="1907282576" sldId="1773"/>
        </pc:sldMkLst>
        <pc:spChg chg="mod">
          <ac:chgData name="Philipp Kolb" userId="62c6d504-fff0-421b-a882-e15e94bf33d0" providerId="ADAL" clId="{4DA78002-BC53-4C7C-AE60-4223D90E31A7}" dt="2023-07-26T19:05:54.925" v="964"/>
          <ac:spMkLst>
            <pc:docMk/>
            <pc:sldMk cId="1907282576" sldId="1773"/>
            <ac:spMk id="3" creationId="{9874B027-69EC-9959-896A-AF4306D9B7B7}"/>
          </ac:spMkLst>
        </pc:spChg>
        <pc:spChg chg="del">
          <ac:chgData name="Philipp Kolb" userId="62c6d504-fff0-421b-a882-e15e94bf33d0" providerId="ADAL" clId="{4DA78002-BC53-4C7C-AE60-4223D90E31A7}" dt="2023-07-26T16:04:42.412" v="75" actId="478"/>
          <ac:spMkLst>
            <pc:docMk/>
            <pc:sldMk cId="1907282576" sldId="1773"/>
            <ac:spMk id="8" creationId="{EDFEA55D-9781-C821-44B4-4CD8916F828B}"/>
          </ac:spMkLst>
        </pc:spChg>
        <pc:spChg chg="del mod">
          <ac:chgData name="Philipp Kolb" userId="62c6d504-fff0-421b-a882-e15e94bf33d0" providerId="ADAL" clId="{4DA78002-BC53-4C7C-AE60-4223D90E31A7}" dt="2023-07-26T16:04:45.935" v="77" actId="478"/>
          <ac:spMkLst>
            <pc:docMk/>
            <pc:sldMk cId="1907282576" sldId="1773"/>
            <ac:spMk id="19" creationId="{BFB5DB2A-3328-F088-C8F5-253E8AE93E58}"/>
          </ac:spMkLst>
        </pc:spChg>
      </pc:sldChg>
      <pc:sldChg chg="modSp add mod">
        <pc:chgData name="Philipp Kolb" userId="62c6d504-fff0-421b-a882-e15e94bf33d0" providerId="ADAL" clId="{4DA78002-BC53-4C7C-AE60-4223D90E31A7}" dt="2023-07-26T19:02:57.132" v="825" actId="20577"/>
        <pc:sldMkLst>
          <pc:docMk/>
          <pc:sldMk cId="1739973594" sldId="1774"/>
        </pc:sldMkLst>
        <pc:spChg chg="mod">
          <ac:chgData name="Philipp Kolb" userId="62c6d504-fff0-421b-a882-e15e94bf33d0" providerId="ADAL" clId="{4DA78002-BC53-4C7C-AE60-4223D90E31A7}" dt="2023-07-26T19:02:57.132" v="825" actId="20577"/>
          <ac:spMkLst>
            <pc:docMk/>
            <pc:sldMk cId="1739973594" sldId="1774"/>
            <ac:spMk id="7" creationId="{6917DC0A-2A50-453C-CBBB-534D373928DD}"/>
          </ac:spMkLst>
        </pc:spChg>
      </pc:sldChg>
      <pc:sldChg chg="new del">
        <pc:chgData name="Philipp Kolb" userId="62c6d504-fff0-421b-a882-e15e94bf33d0" providerId="ADAL" clId="{4DA78002-BC53-4C7C-AE60-4223D90E31A7}" dt="2023-07-26T19:03:21.080" v="828" actId="47"/>
        <pc:sldMkLst>
          <pc:docMk/>
          <pc:sldMk cId="691855409" sldId="1775"/>
        </pc:sldMkLst>
      </pc:sldChg>
      <pc:sldChg chg="addSp delSp modSp add mod">
        <pc:chgData name="Philipp Kolb" userId="62c6d504-fff0-421b-a882-e15e94bf33d0" providerId="ADAL" clId="{4DA78002-BC53-4C7C-AE60-4223D90E31A7}" dt="2023-07-26T19:05:08.253" v="960" actId="20577"/>
        <pc:sldMkLst>
          <pc:docMk/>
          <pc:sldMk cId="2274581759" sldId="1776"/>
        </pc:sldMkLst>
        <pc:spChg chg="add mod">
          <ac:chgData name="Philipp Kolb" userId="62c6d504-fff0-421b-a882-e15e94bf33d0" providerId="ADAL" clId="{4DA78002-BC53-4C7C-AE60-4223D90E31A7}" dt="2023-07-26T19:05:08.253" v="960" actId="20577"/>
          <ac:spMkLst>
            <pc:docMk/>
            <pc:sldMk cId="2274581759" sldId="1776"/>
            <ac:spMk id="2" creationId="{9DDE248E-9CE9-3BEA-7EDF-2115CA204457}"/>
          </ac:spMkLst>
        </pc:spChg>
        <pc:spChg chg="mod">
          <ac:chgData name="Philipp Kolb" userId="62c6d504-fff0-421b-a882-e15e94bf33d0" providerId="ADAL" clId="{4DA78002-BC53-4C7C-AE60-4223D90E31A7}" dt="2023-07-26T19:03:46.430" v="865" actId="20577"/>
          <ac:spMkLst>
            <pc:docMk/>
            <pc:sldMk cId="2274581759" sldId="1776"/>
            <ac:spMk id="6" creationId="{C200F185-2434-414D-85A7-BBE78648DC03}"/>
          </ac:spMkLst>
        </pc:spChg>
        <pc:spChg chg="del">
          <ac:chgData name="Philipp Kolb" userId="62c6d504-fff0-421b-a882-e15e94bf33d0" providerId="ADAL" clId="{4DA78002-BC53-4C7C-AE60-4223D90E31A7}" dt="2023-07-26T19:03:29.531" v="829" actId="478"/>
          <ac:spMkLst>
            <pc:docMk/>
            <pc:sldMk cId="2274581759" sldId="1776"/>
            <ac:spMk id="41" creationId="{DB133FBB-FD5A-1270-13A6-554435374018}"/>
          </ac:spMkLst>
        </pc:spChg>
        <pc:spChg chg="del">
          <ac:chgData name="Philipp Kolb" userId="62c6d504-fff0-421b-a882-e15e94bf33d0" providerId="ADAL" clId="{4DA78002-BC53-4C7C-AE60-4223D90E31A7}" dt="2023-07-26T19:03:29.531" v="829" actId="478"/>
          <ac:spMkLst>
            <pc:docMk/>
            <pc:sldMk cId="2274581759" sldId="1776"/>
            <ac:spMk id="49" creationId="{B19F45D1-EB33-73D5-19FB-290FB40EF07C}"/>
          </ac:spMkLst>
        </pc:spChg>
        <pc:spChg chg="del">
          <ac:chgData name="Philipp Kolb" userId="62c6d504-fff0-421b-a882-e15e94bf33d0" providerId="ADAL" clId="{4DA78002-BC53-4C7C-AE60-4223D90E31A7}" dt="2023-07-26T19:03:29.531" v="829" actId="478"/>
          <ac:spMkLst>
            <pc:docMk/>
            <pc:sldMk cId="2274581759" sldId="1776"/>
            <ac:spMk id="52" creationId="{D5497231-1F5F-4BD1-3191-3633B7793A51}"/>
          </ac:spMkLst>
        </pc:spChg>
        <pc:spChg chg="del">
          <ac:chgData name="Philipp Kolb" userId="62c6d504-fff0-421b-a882-e15e94bf33d0" providerId="ADAL" clId="{4DA78002-BC53-4C7C-AE60-4223D90E31A7}" dt="2023-07-26T19:03:29.531" v="829" actId="478"/>
          <ac:spMkLst>
            <pc:docMk/>
            <pc:sldMk cId="2274581759" sldId="1776"/>
            <ac:spMk id="53" creationId="{CCFC19A9-A4FF-5BB1-25AC-5CBDFD20408D}"/>
          </ac:spMkLst>
        </pc:spChg>
        <pc:spChg chg="del">
          <ac:chgData name="Philipp Kolb" userId="62c6d504-fff0-421b-a882-e15e94bf33d0" providerId="ADAL" clId="{4DA78002-BC53-4C7C-AE60-4223D90E31A7}" dt="2023-07-26T19:03:29.531" v="829" actId="478"/>
          <ac:spMkLst>
            <pc:docMk/>
            <pc:sldMk cId="2274581759" sldId="1776"/>
            <ac:spMk id="54" creationId="{6A857A1A-0FDB-532C-4DCD-4DCC3E82E46F}"/>
          </ac:spMkLst>
        </pc:spChg>
        <pc:spChg chg="del">
          <ac:chgData name="Philipp Kolb" userId="62c6d504-fff0-421b-a882-e15e94bf33d0" providerId="ADAL" clId="{4DA78002-BC53-4C7C-AE60-4223D90E31A7}" dt="2023-07-26T19:03:29.531" v="829" actId="478"/>
          <ac:spMkLst>
            <pc:docMk/>
            <pc:sldMk cId="2274581759" sldId="1776"/>
            <ac:spMk id="55" creationId="{98FD6492-6E91-0329-3022-548E047395F1}"/>
          </ac:spMkLst>
        </pc:spChg>
        <pc:grpChg chg="del">
          <ac:chgData name="Philipp Kolb" userId="62c6d504-fff0-421b-a882-e15e94bf33d0" providerId="ADAL" clId="{4DA78002-BC53-4C7C-AE60-4223D90E31A7}" dt="2023-07-26T19:03:29.531" v="829" actId="478"/>
          <ac:grpSpMkLst>
            <pc:docMk/>
            <pc:sldMk cId="2274581759" sldId="1776"/>
            <ac:grpSpMk id="4" creationId="{68D90367-75FA-6907-B79B-9D04FF6CF5CD}"/>
          </ac:grpSpMkLst>
        </pc:grpChg>
        <pc:picChg chg="del">
          <ac:chgData name="Philipp Kolb" userId="62c6d504-fff0-421b-a882-e15e94bf33d0" providerId="ADAL" clId="{4DA78002-BC53-4C7C-AE60-4223D90E31A7}" dt="2023-07-26T19:03:29.531" v="829" actId="478"/>
          <ac:picMkLst>
            <pc:docMk/>
            <pc:sldMk cId="2274581759" sldId="1776"/>
            <ac:picMk id="48" creationId="{A82B6B1A-57E3-218F-ABC8-F47352CCA61D}"/>
          </ac:picMkLst>
        </pc:picChg>
        <pc:picChg chg="del mod">
          <ac:chgData name="Philipp Kolb" userId="62c6d504-fff0-421b-a882-e15e94bf33d0" providerId="ADAL" clId="{4DA78002-BC53-4C7C-AE60-4223D90E31A7}" dt="2023-07-26T19:03:31.344" v="831" actId="478"/>
          <ac:picMkLst>
            <pc:docMk/>
            <pc:sldMk cId="2274581759" sldId="1776"/>
            <ac:picMk id="50" creationId="{E7D98DFD-BAA9-72FB-A7F5-4B828E886CAB}"/>
          </ac:picMkLst>
        </pc:picChg>
        <pc:cxnChg chg="del">
          <ac:chgData name="Philipp Kolb" userId="62c6d504-fff0-421b-a882-e15e94bf33d0" providerId="ADAL" clId="{4DA78002-BC53-4C7C-AE60-4223D90E31A7}" dt="2023-07-26T19:03:29.531" v="829" actId="478"/>
          <ac:cxnSpMkLst>
            <pc:docMk/>
            <pc:sldMk cId="2274581759" sldId="1776"/>
            <ac:cxnSpMk id="42" creationId="{2813F704-612A-17E1-9E3B-CF80BEB48EB8}"/>
          </ac:cxnSpMkLst>
        </pc:cxnChg>
        <pc:cxnChg chg="del">
          <ac:chgData name="Philipp Kolb" userId="62c6d504-fff0-421b-a882-e15e94bf33d0" providerId="ADAL" clId="{4DA78002-BC53-4C7C-AE60-4223D90E31A7}" dt="2023-07-26T19:03:29.531" v="829" actId="478"/>
          <ac:cxnSpMkLst>
            <pc:docMk/>
            <pc:sldMk cId="2274581759" sldId="1776"/>
            <ac:cxnSpMk id="43" creationId="{EE90FC4C-6DEE-CC7F-750C-A33650E1EFF3}"/>
          </ac:cxnSpMkLst>
        </pc:cxnChg>
        <pc:cxnChg chg="del">
          <ac:chgData name="Philipp Kolb" userId="62c6d504-fff0-421b-a882-e15e94bf33d0" providerId="ADAL" clId="{4DA78002-BC53-4C7C-AE60-4223D90E31A7}" dt="2023-07-26T19:03:29.531" v="829" actId="478"/>
          <ac:cxnSpMkLst>
            <pc:docMk/>
            <pc:sldMk cId="2274581759" sldId="1776"/>
            <ac:cxnSpMk id="44" creationId="{40517BE7-9120-3425-6279-5CFC56C33F75}"/>
          </ac:cxnSpMkLst>
        </pc:cxnChg>
        <pc:cxnChg chg="del">
          <ac:chgData name="Philipp Kolb" userId="62c6d504-fff0-421b-a882-e15e94bf33d0" providerId="ADAL" clId="{4DA78002-BC53-4C7C-AE60-4223D90E31A7}" dt="2023-07-26T19:03:29.531" v="829" actId="478"/>
          <ac:cxnSpMkLst>
            <pc:docMk/>
            <pc:sldMk cId="2274581759" sldId="1776"/>
            <ac:cxnSpMk id="45" creationId="{F8816FE9-CB5C-6D9A-540B-5A90A91F09A6}"/>
          </ac:cxnSpMkLst>
        </pc:cxnChg>
        <pc:cxnChg chg="del">
          <ac:chgData name="Philipp Kolb" userId="62c6d504-fff0-421b-a882-e15e94bf33d0" providerId="ADAL" clId="{4DA78002-BC53-4C7C-AE60-4223D90E31A7}" dt="2023-07-26T19:03:29.531" v="829" actId="478"/>
          <ac:cxnSpMkLst>
            <pc:docMk/>
            <pc:sldMk cId="2274581759" sldId="1776"/>
            <ac:cxnSpMk id="46" creationId="{6655D592-9371-99D2-E46B-6EC8311402EE}"/>
          </ac:cxnSpMkLst>
        </pc:cxnChg>
        <pc:cxnChg chg="del">
          <ac:chgData name="Philipp Kolb" userId="62c6d504-fff0-421b-a882-e15e94bf33d0" providerId="ADAL" clId="{4DA78002-BC53-4C7C-AE60-4223D90E31A7}" dt="2023-07-26T19:03:29.531" v="829" actId="478"/>
          <ac:cxnSpMkLst>
            <pc:docMk/>
            <pc:sldMk cId="2274581759" sldId="1776"/>
            <ac:cxnSpMk id="47" creationId="{8FDF0232-E8B1-D0B7-8765-04F52340F2BA}"/>
          </ac:cxnSpMkLst>
        </pc:cxnChg>
        <pc:cxnChg chg="del">
          <ac:chgData name="Philipp Kolb" userId="62c6d504-fff0-421b-a882-e15e94bf33d0" providerId="ADAL" clId="{4DA78002-BC53-4C7C-AE60-4223D90E31A7}" dt="2023-07-26T19:03:29.531" v="829" actId="478"/>
          <ac:cxnSpMkLst>
            <pc:docMk/>
            <pc:sldMk cId="2274581759" sldId="1776"/>
            <ac:cxnSpMk id="51" creationId="{0A65AE4C-F590-4588-434D-043F8177EF2F}"/>
          </ac:cxnSpMkLst>
        </pc:cxnChg>
      </pc:sldChg>
      <pc:sldChg chg="addSp delSp modSp mod">
        <pc:chgData name="Philipp Kolb" userId="62c6d504-fff0-421b-a882-e15e94bf33d0" providerId="ADAL" clId="{4DA78002-BC53-4C7C-AE60-4223D90E31A7}" dt="2023-07-26T23:32:34.019" v="1128" actId="478"/>
        <pc:sldMkLst>
          <pc:docMk/>
          <pc:sldMk cId="328558232" sldId="1778"/>
        </pc:sldMkLst>
        <pc:spChg chg="add mod">
          <ac:chgData name="Philipp Kolb" userId="62c6d504-fff0-421b-a882-e15e94bf33d0" providerId="ADAL" clId="{4DA78002-BC53-4C7C-AE60-4223D90E31A7}" dt="2023-07-26T23:32:31.113" v="1127" actId="1076"/>
          <ac:spMkLst>
            <pc:docMk/>
            <pc:sldMk cId="328558232" sldId="1778"/>
            <ac:spMk id="2" creationId="{FD4D1916-EBA4-AB76-9D96-682E2AB35A2C}"/>
          </ac:spMkLst>
        </pc:spChg>
        <pc:spChg chg="mod">
          <ac:chgData name="Philipp Kolb" userId="62c6d504-fff0-421b-a882-e15e94bf33d0" providerId="ADAL" clId="{4DA78002-BC53-4C7C-AE60-4223D90E31A7}" dt="2023-07-26T23:32:17.749" v="1104" actId="20577"/>
          <ac:spMkLst>
            <pc:docMk/>
            <pc:sldMk cId="328558232" sldId="1778"/>
            <ac:spMk id="6" creationId="{C200F185-2434-414D-85A7-BBE78648DC03}"/>
          </ac:spMkLst>
        </pc:spChg>
        <pc:spChg chg="mod">
          <ac:chgData name="Philipp Kolb" userId="62c6d504-fff0-421b-a882-e15e94bf33d0" providerId="ADAL" clId="{4DA78002-BC53-4C7C-AE60-4223D90E31A7}" dt="2023-07-26T23:32:23.851" v="1125" actId="1036"/>
          <ac:spMkLst>
            <pc:docMk/>
            <pc:sldMk cId="328558232" sldId="1778"/>
            <ac:spMk id="14" creationId="{6477CEEA-9543-E231-D42B-B304536C34BF}"/>
          </ac:spMkLst>
        </pc:spChg>
        <pc:spChg chg="del">
          <ac:chgData name="Philipp Kolb" userId="62c6d504-fff0-421b-a882-e15e94bf33d0" providerId="ADAL" clId="{4DA78002-BC53-4C7C-AE60-4223D90E31A7}" dt="2023-07-26T23:32:34.019" v="1128" actId="478"/>
          <ac:spMkLst>
            <pc:docMk/>
            <pc:sldMk cId="328558232" sldId="1778"/>
            <ac:spMk id="15" creationId="{DACA3CB9-B65D-9C8A-52B1-E15BEC9784C8}"/>
          </ac:spMkLst>
        </pc:spChg>
        <pc:picChg chg="mod">
          <ac:chgData name="Philipp Kolb" userId="62c6d504-fff0-421b-a882-e15e94bf33d0" providerId="ADAL" clId="{4DA78002-BC53-4C7C-AE60-4223D90E31A7}" dt="2023-07-26T23:32:27.929" v="1126" actId="1076"/>
          <ac:picMkLst>
            <pc:docMk/>
            <pc:sldMk cId="328558232" sldId="1778"/>
            <ac:picMk id="9" creationId="{E3D8F694-3820-BB7B-0747-650B47959113}"/>
          </ac:picMkLst>
        </pc:picChg>
        <pc:picChg chg="mod">
          <ac:chgData name="Philipp Kolb" userId="62c6d504-fff0-421b-a882-e15e94bf33d0" providerId="ADAL" clId="{4DA78002-BC53-4C7C-AE60-4223D90E31A7}" dt="2023-07-26T23:32:23.851" v="1125" actId="1036"/>
          <ac:picMkLst>
            <pc:docMk/>
            <pc:sldMk cId="328558232" sldId="1778"/>
            <ac:picMk id="12" creationId="{EBB433FB-0047-89B9-C49E-FDC8963D4CDF}"/>
          </ac:picMkLst>
        </pc:picChg>
      </pc:sldChg>
      <pc:sldChg chg="addSp delSp modSp mod">
        <pc:chgData name="Philipp Kolb" userId="62c6d504-fff0-421b-a882-e15e94bf33d0" providerId="ADAL" clId="{4DA78002-BC53-4C7C-AE60-4223D90E31A7}" dt="2023-07-26T23:37:39.170" v="1188" actId="1076"/>
        <pc:sldMkLst>
          <pc:docMk/>
          <pc:sldMk cId="3098548502" sldId="1924"/>
        </pc:sldMkLst>
        <pc:spChg chg="add del mod">
          <ac:chgData name="Philipp Kolb" userId="62c6d504-fff0-421b-a882-e15e94bf33d0" providerId="ADAL" clId="{4DA78002-BC53-4C7C-AE60-4223D90E31A7}" dt="2023-07-26T23:36:33.152" v="1137" actId="478"/>
          <ac:spMkLst>
            <pc:docMk/>
            <pc:sldMk cId="3098548502" sldId="1924"/>
            <ac:spMk id="2" creationId="{1468588C-32C3-C573-16C7-96B69DB00636}"/>
          </ac:spMkLst>
        </pc:spChg>
        <pc:spChg chg="mod">
          <ac:chgData name="Philipp Kolb" userId="62c6d504-fff0-421b-a882-e15e94bf33d0" providerId="ADAL" clId="{4DA78002-BC53-4C7C-AE60-4223D90E31A7}" dt="2023-07-26T23:37:26.911" v="1161" actId="1076"/>
          <ac:spMkLst>
            <pc:docMk/>
            <pc:sldMk cId="3098548502" sldId="1924"/>
            <ac:spMk id="5" creationId="{7E7748E9-AE4B-87B4-A5C8-8EBE6459CA9A}"/>
          </ac:spMkLst>
        </pc:spChg>
        <pc:spChg chg="mod">
          <ac:chgData name="Philipp Kolb" userId="62c6d504-fff0-421b-a882-e15e94bf33d0" providerId="ADAL" clId="{4DA78002-BC53-4C7C-AE60-4223D90E31A7}" dt="2023-07-26T23:37:20.947" v="1159" actId="20577"/>
          <ac:spMkLst>
            <pc:docMk/>
            <pc:sldMk cId="3098548502" sldId="1924"/>
            <ac:spMk id="6" creationId="{C200F185-2434-414D-85A7-BBE78648DC03}"/>
          </ac:spMkLst>
        </pc:spChg>
        <pc:picChg chg="add mod modCrop">
          <ac:chgData name="Philipp Kolb" userId="62c6d504-fff0-421b-a882-e15e94bf33d0" providerId="ADAL" clId="{4DA78002-BC53-4C7C-AE60-4223D90E31A7}" dt="2023-07-26T23:37:39.170" v="1188" actId="1076"/>
          <ac:picMkLst>
            <pc:docMk/>
            <pc:sldMk cId="3098548502" sldId="1924"/>
            <ac:picMk id="4" creationId="{69551D39-85CA-E0E9-B8E2-C918CCE8348A}"/>
          </ac:picMkLst>
        </pc:picChg>
        <pc:picChg chg="mod">
          <ac:chgData name="Philipp Kolb" userId="62c6d504-fff0-421b-a882-e15e94bf33d0" providerId="ADAL" clId="{4DA78002-BC53-4C7C-AE60-4223D90E31A7}" dt="2023-07-26T23:37:33.143" v="1187" actId="1037"/>
          <ac:picMkLst>
            <pc:docMk/>
            <pc:sldMk cId="3098548502" sldId="1924"/>
            <ac:picMk id="7" creationId="{9C52BC92-960D-DFCE-DDEA-7E23997C8234}"/>
          </ac:picMkLst>
        </pc:picChg>
        <pc:picChg chg="mod">
          <ac:chgData name="Philipp Kolb" userId="62c6d504-fff0-421b-a882-e15e94bf33d0" providerId="ADAL" clId="{4DA78002-BC53-4C7C-AE60-4223D90E31A7}" dt="2023-07-26T23:37:33.143" v="1187" actId="1037"/>
          <ac:picMkLst>
            <pc:docMk/>
            <pc:sldMk cId="3098548502" sldId="1924"/>
            <ac:picMk id="8" creationId="{730F48B8-4FCC-7E55-0C2D-5716E423DFEA}"/>
          </ac:picMkLst>
        </pc:picChg>
        <pc:picChg chg="mod">
          <ac:chgData name="Philipp Kolb" userId="62c6d504-fff0-421b-a882-e15e94bf33d0" providerId="ADAL" clId="{4DA78002-BC53-4C7C-AE60-4223D90E31A7}" dt="2023-07-26T23:37:33.143" v="1187" actId="1037"/>
          <ac:picMkLst>
            <pc:docMk/>
            <pc:sldMk cId="3098548502" sldId="1924"/>
            <ac:picMk id="9" creationId="{ABA733FA-CDC5-D9EB-E881-6C4BEFE06CDA}"/>
          </ac:picMkLst>
        </pc:picChg>
      </pc:sldChg>
    </pc:docChg>
  </pc:docChgLst>
  <pc:docChgLst>
    <pc:chgData name="Philipp Kolb" userId="62c6d504-fff0-421b-a882-e15e94bf33d0" providerId="ADAL" clId="{7FE4967B-868F-4B73-B6FB-40648C79D5F1}"/>
    <pc:docChg chg="custSel modSld">
      <pc:chgData name="Philipp Kolb" userId="62c6d504-fff0-421b-a882-e15e94bf33d0" providerId="ADAL" clId="{7FE4967B-868F-4B73-B6FB-40648C79D5F1}" dt="2023-07-30T22:15:10.573" v="3" actId="478"/>
      <pc:docMkLst>
        <pc:docMk/>
      </pc:docMkLst>
      <pc:sldChg chg="delSp modSp mod">
        <pc:chgData name="Philipp Kolb" userId="62c6d504-fff0-421b-a882-e15e94bf33d0" providerId="ADAL" clId="{7FE4967B-868F-4B73-B6FB-40648C79D5F1}" dt="2023-07-30T22:15:10.573" v="3" actId="478"/>
        <pc:sldMkLst>
          <pc:docMk/>
          <pc:sldMk cId="366993224" sldId="1777"/>
        </pc:sldMkLst>
        <pc:picChg chg="del mod">
          <ac:chgData name="Philipp Kolb" userId="62c6d504-fff0-421b-a882-e15e94bf33d0" providerId="ADAL" clId="{7FE4967B-868F-4B73-B6FB-40648C79D5F1}" dt="2023-07-30T22:15:10.573" v="3" actId="478"/>
          <ac:picMkLst>
            <pc:docMk/>
            <pc:sldMk cId="366993224" sldId="1777"/>
            <ac:picMk id="10" creationId="{2766F779-D2D2-BE38-036A-E7A589810F0F}"/>
          </ac:picMkLst>
        </pc:picChg>
      </pc:sldChg>
    </pc:docChg>
  </pc:docChgLst>
  <pc:docChgLst>
    <pc:chgData name="Philipp Kolb" userId="62c6d504-fff0-421b-a882-e15e94bf33d0" providerId="ADAL" clId="{CCE2AEE3-591C-4B7C-AF5B-591EFC32B6A1}"/>
    <pc:docChg chg="undo custSel addSld delSld modSld sldOrd delMainMaster">
      <pc:chgData name="Philipp Kolb" userId="62c6d504-fff0-421b-a882-e15e94bf33d0" providerId="ADAL" clId="{CCE2AEE3-591C-4B7C-AF5B-591EFC32B6A1}" dt="2023-07-28T21:46:39.849" v="9216" actId="20577"/>
      <pc:docMkLst>
        <pc:docMk/>
      </pc:docMkLst>
      <pc:sldChg chg="modSp add mod">
        <pc:chgData name="Philipp Kolb" userId="62c6d504-fff0-421b-a882-e15e94bf33d0" providerId="ADAL" clId="{CCE2AEE3-591C-4B7C-AF5B-591EFC32B6A1}" dt="2023-07-28T21:46:39.849" v="9216" actId="20577"/>
        <pc:sldMkLst>
          <pc:docMk/>
          <pc:sldMk cId="490951899" sldId="256"/>
        </pc:sldMkLst>
        <pc:spChg chg="mod">
          <ac:chgData name="Philipp Kolb" userId="62c6d504-fff0-421b-a882-e15e94bf33d0" providerId="ADAL" clId="{CCE2AEE3-591C-4B7C-AF5B-591EFC32B6A1}" dt="2023-07-24T21:39:55.913" v="5189" actId="20577"/>
          <ac:spMkLst>
            <pc:docMk/>
            <pc:sldMk cId="490951899" sldId="256"/>
            <ac:spMk id="2" creationId="{32B557D6-8A1D-0A48-8467-BFC504429E40}"/>
          </ac:spMkLst>
        </pc:spChg>
        <pc:spChg chg="mod">
          <ac:chgData name="Philipp Kolb" userId="62c6d504-fff0-421b-a882-e15e94bf33d0" providerId="ADAL" clId="{CCE2AEE3-591C-4B7C-AF5B-591EFC32B6A1}" dt="2023-07-28T21:46:39.849" v="9216" actId="20577"/>
          <ac:spMkLst>
            <pc:docMk/>
            <pc:sldMk cId="490951899" sldId="256"/>
            <ac:spMk id="3" creationId="{84BE34A5-79B2-C94F-9020-70503BF0DFE4}"/>
          </ac:spMkLst>
        </pc:spChg>
      </pc:sldChg>
      <pc:sldChg chg="del">
        <pc:chgData name="Philipp Kolb" userId="62c6d504-fff0-421b-a882-e15e94bf33d0" providerId="ADAL" clId="{CCE2AEE3-591C-4B7C-AF5B-591EFC32B6A1}" dt="2023-07-24T21:44:31.809" v="5190" actId="47"/>
        <pc:sldMkLst>
          <pc:docMk/>
          <pc:sldMk cId="3601326357" sldId="257"/>
        </pc:sldMkLst>
      </pc:sldChg>
      <pc:sldChg chg="addSp delSp modSp del mod modAnim">
        <pc:chgData name="Philipp Kolb" userId="62c6d504-fff0-421b-a882-e15e94bf33d0" providerId="ADAL" clId="{CCE2AEE3-591C-4B7C-AF5B-591EFC32B6A1}" dt="2023-07-24T21:53:08.183" v="5225" actId="47"/>
        <pc:sldMkLst>
          <pc:docMk/>
          <pc:sldMk cId="2019060739" sldId="258"/>
        </pc:sldMkLst>
        <pc:spChg chg="add mod">
          <ac:chgData name="Philipp Kolb" userId="62c6d504-fff0-421b-a882-e15e94bf33d0" providerId="ADAL" clId="{CCE2AEE3-591C-4B7C-AF5B-591EFC32B6A1}" dt="2023-07-24T21:44:59.765" v="5204" actId="21"/>
          <ac:spMkLst>
            <pc:docMk/>
            <pc:sldMk cId="2019060739" sldId="258"/>
            <ac:spMk id="3" creationId="{0845D353-C170-5AC7-208C-3BD06F5F9D00}"/>
          </ac:spMkLst>
        </pc:spChg>
        <pc:spChg chg="del">
          <ac:chgData name="Philipp Kolb" userId="62c6d504-fff0-421b-a882-e15e94bf33d0" providerId="ADAL" clId="{CCE2AEE3-591C-4B7C-AF5B-591EFC32B6A1}" dt="2023-07-13T20:32:39.052" v="796" actId="478"/>
          <ac:spMkLst>
            <pc:docMk/>
            <pc:sldMk cId="2019060739" sldId="258"/>
            <ac:spMk id="3" creationId="{2711BA88-3614-8334-31EE-86780E75FE55}"/>
          </ac:spMkLst>
        </pc:spChg>
        <pc:spChg chg="del">
          <ac:chgData name="Philipp Kolb" userId="62c6d504-fff0-421b-a882-e15e94bf33d0" providerId="ADAL" clId="{CCE2AEE3-591C-4B7C-AF5B-591EFC32B6A1}" dt="2023-07-13T20:32:41.764" v="798" actId="478"/>
          <ac:spMkLst>
            <pc:docMk/>
            <pc:sldMk cId="2019060739" sldId="258"/>
            <ac:spMk id="4" creationId="{16DFC150-7A92-8A2E-0DD1-2A531D8C0A0A}"/>
          </ac:spMkLst>
        </pc:spChg>
        <pc:spChg chg="del mod">
          <ac:chgData name="Philipp Kolb" userId="62c6d504-fff0-421b-a882-e15e94bf33d0" providerId="ADAL" clId="{CCE2AEE3-591C-4B7C-AF5B-591EFC32B6A1}" dt="2023-07-24T21:44:59.765" v="5204" actId="21"/>
          <ac:spMkLst>
            <pc:docMk/>
            <pc:sldMk cId="2019060739" sldId="258"/>
            <ac:spMk id="5" creationId="{90BCFD54-489E-783D-65ED-C638B39537C8}"/>
          </ac:spMkLst>
        </pc:spChg>
        <pc:spChg chg="del">
          <ac:chgData name="Philipp Kolb" userId="62c6d504-fff0-421b-a882-e15e94bf33d0" providerId="ADAL" clId="{CCE2AEE3-591C-4B7C-AF5B-591EFC32B6A1}" dt="2023-07-13T20:32:40.629" v="797" actId="478"/>
          <ac:spMkLst>
            <pc:docMk/>
            <pc:sldMk cId="2019060739" sldId="258"/>
            <ac:spMk id="6" creationId="{43F7C9B2-7E0A-E6E8-37D8-6A889FFACE25}"/>
          </ac:spMkLst>
        </pc:spChg>
        <pc:picChg chg="add del mod">
          <ac:chgData name="Philipp Kolb" userId="62c6d504-fff0-421b-a882-e15e94bf33d0" providerId="ADAL" clId="{CCE2AEE3-591C-4B7C-AF5B-591EFC32B6A1}" dt="2023-07-24T21:44:59.765" v="5204" actId="21"/>
          <ac:picMkLst>
            <pc:docMk/>
            <pc:sldMk cId="2019060739" sldId="258"/>
            <ac:picMk id="8" creationId="{D8830852-8ECE-CFFF-1A13-CE2A6FC48898}"/>
          </ac:picMkLst>
        </pc:picChg>
        <pc:picChg chg="add del mod">
          <ac:chgData name="Philipp Kolb" userId="62c6d504-fff0-421b-a882-e15e94bf33d0" providerId="ADAL" clId="{CCE2AEE3-591C-4B7C-AF5B-591EFC32B6A1}" dt="2023-07-24T21:44:59.765" v="5204" actId="21"/>
          <ac:picMkLst>
            <pc:docMk/>
            <pc:sldMk cId="2019060739" sldId="258"/>
            <ac:picMk id="9" creationId="{7FDE7E11-B410-3FD9-8C2D-37CA8E005A73}"/>
          </ac:picMkLst>
        </pc:picChg>
        <pc:picChg chg="add del mod">
          <ac:chgData name="Philipp Kolb" userId="62c6d504-fff0-421b-a882-e15e94bf33d0" providerId="ADAL" clId="{CCE2AEE3-591C-4B7C-AF5B-591EFC32B6A1}" dt="2023-07-24T21:44:59.765" v="5204" actId="21"/>
          <ac:picMkLst>
            <pc:docMk/>
            <pc:sldMk cId="2019060739" sldId="258"/>
            <ac:picMk id="10" creationId="{2B4E8ACA-EB19-7E49-1961-E6F55029A1A9}"/>
          </ac:picMkLst>
        </pc:picChg>
        <pc:picChg chg="add del mod">
          <ac:chgData name="Philipp Kolb" userId="62c6d504-fff0-421b-a882-e15e94bf33d0" providerId="ADAL" clId="{CCE2AEE3-591C-4B7C-AF5B-591EFC32B6A1}" dt="2023-07-24T21:44:59.765" v="5204" actId="21"/>
          <ac:picMkLst>
            <pc:docMk/>
            <pc:sldMk cId="2019060739" sldId="258"/>
            <ac:picMk id="11" creationId="{B16F84A2-1346-35E2-EB3C-FE55CD663FFA}"/>
          </ac:picMkLst>
        </pc:picChg>
      </pc:sldChg>
      <pc:sldChg chg="addSp delSp modSp del mod">
        <pc:chgData name="Philipp Kolb" userId="62c6d504-fff0-421b-a882-e15e94bf33d0" providerId="ADAL" clId="{CCE2AEE3-591C-4B7C-AF5B-591EFC32B6A1}" dt="2023-07-14T20:13:41.537" v="2392" actId="47"/>
        <pc:sldMkLst>
          <pc:docMk/>
          <pc:sldMk cId="3088961887" sldId="264"/>
        </pc:sldMkLst>
        <pc:spChg chg="mod">
          <ac:chgData name="Philipp Kolb" userId="62c6d504-fff0-421b-a882-e15e94bf33d0" providerId="ADAL" clId="{CCE2AEE3-591C-4B7C-AF5B-591EFC32B6A1}" dt="2023-07-13T20:02:11.509" v="496" actId="20577"/>
          <ac:spMkLst>
            <pc:docMk/>
            <pc:sldMk cId="3088961887" sldId="264"/>
            <ac:spMk id="3" creationId="{CB6A64A2-B4F4-3D4A-9FC5-220DF0D8A721}"/>
          </ac:spMkLst>
        </pc:spChg>
        <pc:graphicFrameChg chg="add mod">
          <ac:chgData name="Philipp Kolb" userId="62c6d504-fff0-421b-a882-e15e94bf33d0" providerId="ADAL" clId="{CCE2AEE3-591C-4B7C-AF5B-591EFC32B6A1}" dt="2023-07-13T23:11:05.863" v="1823" actId="14100"/>
          <ac:graphicFrameMkLst>
            <pc:docMk/>
            <pc:sldMk cId="3088961887" sldId="264"/>
            <ac:graphicFrameMk id="4" creationId="{2B2F2D12-859B-B240-866C-1DBBC272E661}"/>
          </ac:graphicFrameMkLst>
        </pc:graphicFrameChg>
        <pc:picChg chg="del">
          <ac:chgData name="Philipp Kolb" userId="62c6d504-fff0-421b-a882-e15e94bf33d0" providerId="ADAL" clId="{CCE2AEE3-591C-4B7C-AF5B-591EFC32B6A1}" dt="2023-07-13T23:10:07.024" v="1819" actId="478"/>
          <ac:picMkLst>
            <pc:docMk/>
            <pc:sldMk cId="3088961887" sldId="264"/>
            <ac:picMk id="8" creationId="{8F029573-E170-E649-9890-CB75AA376594}"/>
          </ac:picMkLst>
        </pc:picChg>
      </pc:sldChg>
      <pc:sldChg chg="del">
        <pc:chgData name="Philipp Kolb" userId="62c6d504-fff0-421b-a882-e15e94bf33d0" providerId="ADAL" clId="{CCE2AEE3-591C-4B7C-AF5B-591EFC32B6A1}" dt="2023-07-14T20:14:03.324" v="2397" actId="47"/>
        <pc:sldMkLst>
          <pc:docMk/>
          <pc:sldMk cId="3491955862" sldId="265"/>
        </pc:sldMkLst>
      </pc:sldChg>
      <pc:sldChg chg="modSp del mod ord">
        <pc:chgData name="Philipp Kolb" userId="62c6d504-fff0-421b-a882-e15e94bf33d0" providerId="ADAL" clId="{CCE2AEE3-591C-4B7C-AF5B-591EFC32B6A1}" dt="2023-07-14T20:08:14.097" v="2329" actId="47"/>
        <pc:sldMkLst>
          <pc:docMk/>
          <pc:sldMk cId="4113853733" sldId="269"/>
        </pc:sldMkLst>
        <pc:spChg chg="mod">
          <ac:chgData name="Philipp Kolb" userId="62c6d504-fff0-421b-a882-e15e94bf33d0" providerId="ADAL" clId="{CCE2AEE3-591C-4B7C-AF5B-591EFC32B6A1}" dt="2023-07-13T22:06:05.499" v="1780" actId="6549"/>
          <ac:spMkLst>
            <pc:docMk/>
            <pc:sldMk cId="4113853733" sldId="269"/>
            <ac:spMk id="3" creationId="{CB6A64A2-B4F4-3D4A-9FC5-220DF0D8A721}"/>
          </ac:spMkLst>
        </pc:spChg>
      </pc:sldChg>
      <pc:sldChg chg="addSp modSp add mod">
        <pc:chgData name="Philipp Kolb" userId="62c6d504-fff0-421b-a882-e15e94bf33d0" providerId="ADAL" clId="{CCE2AEE3-591C-4B7C-AF5B-591EFC32B6A1}" dt="2023-07-27T23:50:32.797" v="8975" actId="2710"/>
        <pc:sldMkLst>
          <pc:docMk/>
          <pc:sldMk cId="1695763092" sldId="342"/>
        </pc:sldMkLst>
        <pc:spChg chg="add mod">
          <ac:chgData name="Philipp Kolb" userId="62c6d504-fff0-421b-a882-e15e94bf33d0" providerId="ADAL" clId="{CCE2AEE3-591C-4B7C-AF5B-591EFC32B6A1}" dt="2023-07-27T23:49:52.456" v="8972" actId="20577"/>
          <ac:spMkLst>
            <pc:docMk/>
            <pc:sldMk cId="1695763092" sldId="342"/>
            <ac:spMk id="2" creationId="{E7C516C6-4CC7-1855-CAE1-4D08913D057D}"/>
          </ac:spMkLst>
        </pc:spChg>
        <pc:spChg chg="add mod">
          <ac:chgData name="Philipp Kolb" userId="62c6d504-fff0-421b-a882-e15e94bf33d0" providerId="ADAL" clId="{CCE2AEE3-591C-4B7C-AF5B-591EFC32B6A1}" dt="2023-07-27T23:50:32.797" v="8975" actId="2710"/>
          <ac:spMkLst>
            <pc:docMk/>
            <pc:sldMk cId="1695763092" sldId="342"/>
            <ac:spMk id="3" creationId="{60DE6061-7B1E-42FE-7790-8EECA6D7CF78}"/>
          </ac:spMkLst>
        </pc:spChg>
      </pc:sldChg>
      <pc:sldChg chg="add">
        <pc:chgData name="Philipp Kolb" userId="62c6d504-fff0-421b-a882-e15e94bf33d0" providerId="ADAL" clId="{CCE2AEE3-591C-4B7C-AF5B-591EFC32B6A1}" dt="2023-07-10T17:28:55.951" v="234"/>
        <pc:sldMkLst>
          <pc:docMk/>
          <pc:sldMk cId="773611837" sldId="1538"/>
        </pc:sldMkLst>
      </pc:sldChg>
      <pc:sldChg chg="addSp delSp modSp mod modAnim">
        <pc:chgData name="Philipp Kolb" userId="62c6d504-fff0-421b-a882-e15e94bf33d0" providerId="ADAL" clId="{CCE2AEE3-591C-4B7C-AF5B-591EFC32B6A1}" dt="2023-07-13T20:39:03.361" v="1044" actId="1076"/>
        <pc:sldMkLst>
          <pc:docMk/>
          <pc:sldMk cId="1497888353" sldId="1540"/>
        </pc:sldMkLst>
        <pc:spChg chg="mod topLvl">
          <ac:chgData name="Philipp Kolb" userId="62c6d504-fff0-421b-a882-e15e94bf33d0" providerId="ADAL" clId="{CCE2AEE3-591C-4B7C-AF5B-591EFC32B6A1}" dt="2023-07-13T20:19:15.274" v="686" actId="165"/>
          <ac:spMkLst>
            <pc:docMk/>
            <pc:sldMk cId="1497888353" sldId="1540"/>
            <ac:spMk id="2" creationId="{AF7C219A-F47F-6FEE-8E29-DF769FD61B7F}"/>
          </ac:spMkLst>
        </pc:spChg>
        <pc:spChg chg="add del mod">
          <ac:chgData name="Philipp Kolb" userId="62c6d504-fff0-421b-a882-e15e94bf33d0" providerId="ADAL" clId="{CCE2AEE3-591C-4B7C-AF5B-591EFC32B6A1}" dt="2023-07-13T20:05:07.660" v="508" actId="478"/>
          <ac:spMkLst>
            <pc:docMk/>
            <pc:sldMk cId="1497888353" sldId="1540"/>
            <ac:spMk id="3" creationId="{171FBDFB-6C1E-66D8-3DD0-37A9B5262C97}"/>
          </ac:spMkLst>
        </pc:spChg>
        <pc:spChg chg="add mod topLvl">
          <ac:chgData name="Philipp Kolb" userId="62c6d504-fff0-421b-a882-e15e94bf33d0" providerId="ADAL" clId="{CCE2AEE3-591C-4B7C-AF5B-591EFC32B6A1}" dt="2023-07-13T20:19:11.321" v="685" actId="165"/>
          <ac:spMkLst>
            <pc:docMk/>
            <pc:sldMk cId="1497888353" sldId="1540"/>
            <ac:spMk id="8" creationId="{EDFEA55D-9781-C821-44B4-4CD8916F828B}"/>
          </ac:spMkLst>
        </pc:spChg>
        <pc:spChg chg="add mod">
          <ac:chgData name="Philipp Kolb" userId="62c6d504-fff0-421b-a882-e15e94bf33d0" providerId="ADAL" clId="{CCE2AEE3-591C-4B7C-AF5B-591EFC32B6A1}" dt="2023-07-13T20:18:22.252" v="670" actId="1076"/>
          <ac:spMkLst>
            <pc:docMk/>
            <pc:sldMk cId="1497888353" sldId="1540"/>
            <ac:spMk id="13" creationId="{F269DEA1-9DDA-0691-2B65-75C11C447953}"/>
          </ac:spMkLst>
        </pc:spChg>
        <pc:spChg chg="mod">
          <ac:chgData name="Philipp Kolb" userId="62c6d504-fff0-421b-a882-e15e94bf33d0" providerId="ADAL" clId="{CCE2AEE3-591C-4B7C-AF5B-591EFC32B6A1}" dt="2023-07-13T20:10:30.044" v="622" actId="1076"/>
          <ac:spMkLst>
            <pc:docMk/>
            <pc:sldMk cId="1497888353" sldId="1540"/>
            <ac:spMk id="19" creationId="{BFB5DB2A-3328-F088-C8F5-253E8AE93E58}"/>
          </ac:spMkLst>
        </pc:spChg>
        <pc:spChg chg="add mod">
          <ac:chgData name="Philipp Kolb" userId="62c6d504-fff0-421b-a882-e15e94bf33d0" providerId="ADAL" clId="{CCE2AEE3-591C-4B7C-AF5B-591EFC32B6A1}" dt="2023-07-13T20:39:03.361" v="1044" actId="1076"/>
          <ac:spMkLst>
            <pc:docMk/>
            <pc:sldMk cId="1497888353" sldId="1540"/>
            <ac:spMk id="21" creationId="{7E02CE57-7C9C-BE33-F394-4715CA813398}"/>
          </ac:spMkLst>
        </pc:spChg>
        <pc:spChg chg="del mod topLvl">
          <ac:chgData name="Philipp Kolb" userId="62c6d504-fff0-421b-a882-e15e94bf33d0" providerId="ADAL" clId="{CCE2AEE3-591C-4B7C-AF5B-591EFC32B6A1}" dt="2023-07-13T20:09:52.617" v="603" actId="478"/>
          <ac:spMkLst>
            <pc:docMk/>
            <pc:sldMk cId="1497888353" sldId="1540"/>
            <ac:spMk id="25" creationId="{7A61B77E-6A14-A6A0-4F6A-11D765755225}"/>
          </ac:spMkLst>
        </pc:spChg>
        <pc:spChg chg="mod topLvl">
          <ac:chgData name="Philipp Kolb" userId="62c6d504-fff0-421b-a882-e15e94bf33d0" providerId="ADAL" clId="{CCE2AEE3-591C-4B7C-AF5B-591EFC32B6A1}" dt="2023-07-13T20:19:15.274" v="686" actId="165"/>
          <ac:spMkLst>
            <pc:docMk/>
            <pc:sldMk cId="1497888353" sldId="1540"/>
            <ac:spMk id="30" creationId="{BAC5065E-AE48-7009-E662-6C10764908C4}"/>
          </ac:spMkLst>
        </pc:spChg>
        <pc:spChg chg="del mod topLvl">
          <ac:chgData name="Philipp Kolb" userId="62c6d504-fff0-421b-a882-e15e94bf33d0" providerId="ADAL" clId="{CCE2AEE3-591C-4B7C-AF5B-591EFC32B6A1}" dt="2023-07-13T20:09:47.037" v="600" actId="478"/>
          <ac:spMkLst>
            <pc:docMk/>
            <pc:sldMk cId="1497888353" sldId="1540"/>
            <ac:spMk id="31" creationId="{7380EB4B-8522-E3A5-50FA-06DEA441DD72}"/>
          </ac:spMkLst>
        </pc:spChg>
        <pc:spChg chg="del mod">
          <ac:chgData name="Philipp Kolb" userId="62c6d504-fff0-421b-a882-e15e94bf33d0" providerId="ADAL" clId="{CCE2AEE3-591C-4B7C-AF5B-591EFC32B6A1}" dt="2023-07-13T20:09:45.471" v="599" actId="478"/>
          <ac:spMkLst>
            <pc:docMk/>
            <pc:sldMk cId="1497888353" sldId="1540"/>
            <ac:spMk id="32" creationId="{A8ED457D-0AFA-B1A1-5C79-8148A79DDAE6}"/>
          </ac:spMkLst>
        </pc:spChg>
        <pc:spChg chg="add mod">
          <ac:chgData name="Philipp Kolb" userId="62c6d504-fff0-421b-a882-e15e94bf33d0" providerId="ADAL" clId="{CCE2AEE3-591C-4B7C-AF5B-591EFC32B6A1}" dt="2023-07-13T20:20:47.261" v="695" actId="20577"/>
          <ac:spMkLst>
            <pc:docMk/>
            <pc:sldMk cId="1497888353" sldId="1540"/>
            <ac:spMk id="35" creationId="{1D47CC82-434B-00B7-F50A-B5FF2E72DDCA}"/>
          </ac:spMkLst>
        </pc:spChg>
        <pc:spChg chg="del">
          <ac:chgData name="Philipp Kolb" userId="62c6d504-fff0-421b-a882-e15e94bf33d0" providerId="ADAL" clId="{CCE2AEE3-591C-4B7C-AF5B-591EFC32B6A1}" dt="2023-07-10T16:43:00.618" v="1" actId="478"/>
          <ac:spMkLst>
            <pc:docMk/>
            <pc:sldMk cId="1497888353" sldId="1540"/>
            <ac:spMk id="36" creationId="{073B6DE7-1EC2-4B0F-1C0B-62B9122E156E}"/>
          </ac:spMkLst>
        </pc:spChg>
        <pc:spChg chg="mod topLvl">
          <ac:chgData name="Philipp Kolb" userId="62c6d504-fff0-421b-a882-e15e94bf33d0" providerId="ADAL" clId="{CCE2AEE3-591C-4B7C-AF5B-591EFC32B6A1}" dt="2023-07-13T20:19:25.984" v="687" actId="164"/>
          <ac:spMkLst>
            <pc:docMk/>
            <pc:sldMk cId="1497888353" sldId="1540"/>
            <ac:spMk id="37" creationId="{C1D4C4DA-44F7-2521-3A03-CF1643E1518D}"/>
          </ac:spMkLst>
        </pc:spChg>
        <pc:spChg chg="mod topLvl">
          <ac:chgData name="Philipp Kolb" userId="62c6d504-fff0-421b-a882-e15e94bf33d0" providerId="ADAL" clId="{CCE2AEE3-591C-4B7C-AF5B-591EFC32B6A1}" dt="2023-07-13T20:19:15.274" v="686" actId="165"/>
          <ac:spMkLst>
            <pc:docMk/>
            <pc:sldMk cId="1497888353" sldId="1540"/>
            <ac:spMk id="38" creationId="{B0527165-A1D8-C7F3-D738-1C7EDD998B42}"/>
          </ac:spMkLst>
        </pc:spChg>
        <pc:spChg chg="del">
          <ac:chgData name="Philipp Kolb" userId="62c6d504-fff0-421b-a882-e15e94bf33d0" providerId="ADAL" clId="{CCE2AEE3-591C-4B7C-AF5B-591EFC32B6A1}" dt="2023-07-10T16:42:58.172" v="0" actId="478"/>
          <ac:spMkLst>
            <pc:docMk/>
            <pc:sldMk cId="1497888353" sldId="1540"/>
            <ac:spMk id="39" creationId="{35B5D1CF-0369-4078-B001-C712D70A6B4E}"/>
          </ac:spMkLst>
        </pc:spChg>
        <pc:spChg chg="add mod">
          <ac:chgData name="Philipp Kolb" userId="62c6d504-fff0-421b-a882-e15e94bf33d0" providerId="ADAL" clId="{CCE2AEE3-591C-4B7C-AF5B-591EFC32B6A1}" dt="2023-07-13T20:20:57.630" v="708" actId="20577"/>
          <ac:spMkLst>
            <pc:docMk/>
            <pc:sldMk cId="1497888353" sldId="1540"/>
            <ac:spMk id="40" creationId="{BEE6D582-8D9E-FE71-1415-AA811A3DEBF3}"/>
          </ac:spMkLst>
        </pc:spChg>
        <pc:spChg chg="add mod ord">
          <ac:chgData name="Philipp Kolb" userId="62c6d504-fff0-421b-a882-e15e94bf33d0" providerId="ADAL" clId="{CCE2AEE3-591C-4B7C-AF5B-591EFC32B6A1}" dt="2023-07-13T20:21:34.996" v="730" actId="166"/>
          <ac:spMkLst>
            <pc:docMk/>
            <pc:sldMk cId="1497888353" sldId="1540"/>
            <ac:spMk id="41" creationId="{158AD786-FACA-C28F-46F6-4A09C9FA3D21}"/>
          </ac:spMkLst>
        </pc:spChg>
        <pc:grpChg chg="add del mod">
          <ac:chgData name="Philipp Kolb" userId="62c6d504-fff0-421b-a882-e15e94bf33d0" providerId="ADAL" clId="{CCE2AEE3-591C-4B7C-AF5B-591EFC32B6A1}" dt="2023-07-11T17:43:56.355" v="327" actId="165"/>
          <ac:grpSpMkLst>
            <pc:docMk/>
            <pc:sldMk cId="1497888353" sldId="1540"/>
            <ac:grpSpMk id="4" creationId="{FF3B69D8-0DF4-1031-8584-75FA6537EB76}"/>
          </ac:grpSpMkLst>
        </pc:grpChg>
        <pc:grpChg chg="add del mod topLvl">
          <ac:chgData name="Philipp Kolb" userId="62c6d504-fff0-421b-a882-e15e94bf33d0" providerId="ADAL" clId="{CCE2AEE3-591C-4B7C-AF5B-591EFC32B6A1}" dt="2023-07-13T20:19:15.274" v="686" actId="165"/>
          <ac:grpSpMkLst>
            <pc:docMk/>
            <pc:sldMk cId="1497888353" sldId="1540"/>
            <ac:grpSpMk id="5" creationId="{05F1821A-BCC9-66CC-5974-C3B6A6B35DF6}"/>
          </ac:grpSpMkLst>
        </pc:grpChg>
        <pc:grpChg chg="add del mod">
          <ac:chgData name="Philipp Kolb" userId="62c6d504-fff0-421b-a882-e15e94bf33d0" providerId="ADAL" clId="{CCE2AEE3-591C-4B7C-AF5B-591EFC32B6A1}" dt="2023-07-13T20:19:11.321" v="685" actId="165"/>
          <ac:grpSpMkLst>
            <pc:docMk/>
            <pc:sldMk cId="1497888353" sldId="1540"/>
            <ac:grpSpMk id="10" creationId="{E351CCC1-2DE0-9EEC-79D6-44FCB85F3378}"/>
          </ac:grpSpMkLst>
        </pc:grpChg>
        <pc:grpChg chg="add del mod">
          <ac:chgData name="Philipp Kolb" userId="62c6d504-fff0-421b-a882-e15e94bf33d0" providerId="ADAL" clId="{CCE2AEE3-591C-4B7C-AF5B-591EFC32B6A1}" dt="2023-07-13T20:38:56.616" v="1043" actId="478"/>
          <ac:grpSpMkLst>
            <pc:docMk/>
            <pc:sldMk cId="1497888353" sldId="1540"/>
            <ac:grpSpMk id="11" creationId="{33C34BFD-5BCA-3A13-E875-223821500EC9}"/>
          </ac:grpSpMkLst>
        </pc:grpChg>
        <pc:grpChg chg="add mod">
          <ac:chgData name="Philipp Kolb" userId="62c6d504-fff0-421b-a882-e15e94bf33d0" providerId="ADAL" clId="{CCE2AEE3-591C-4B7C-AF5B-591EFC32B6A1}" dt="2023-07-13T20:19:43.714" v="690" actId="164"/>
          <ac:grpSpMkLst>
            <pc:docMk/>
            <pc:sldMk cId="1497888353" sldId="1540"/>
            <ac:grpSpMk id="33" creationId="{F31FCD41-9561-B05C-8472-8B9E517A520C}"/>
          </ac:grpSpMkLst>
        </pc:grpChg>
        <pc:grpChg chg="add mod">
          <ac:chgData name="Philipp Kolb" userId="62c6d504-fff0-421b-a882-e15e94bf33d0" providerId="ADAL" clId="{CCE2AEE3-591C-4B7C-AF5B-591EFC32B6A1}" dt="2023-07-13T20:21:38.770" v="731" actId="166"/>
          <ac:grpSpMkLst>
            <pc:docMk/>
            <pc:sldMk cId="1497888353" sldId="1540"/>
            <ac:grpSpMk id="34" creationId="{317D2721-324A-46F5-B371-B0541467397C}"/>
          </ac:grpSpMkLst>
        </pc:grpChg>
        <pc:picChg chg="add mod">
          <ac:chgData name="Philipp Kolb" userId="62c6d504-fff0-421b-a882-e15e94bf33d0" providerId="ADAL" clId="{CCE2AEE3-591C-4B7C-AF5B-591EFC32B6A1}" dt="2023-07-13T20:09:57.631" v="618" actId="1035"/>
          <ac:picMkLst>
            <pc:docMk/>
            <pc:sldMk cId="1497888353" sldId="1540"/>
            <ac:picMk id="7" creationId="{B579FD45-8D95-537B-0070-E361DBAC14AE}"/>
          </ac:picMkLst>
        </pc:picChg>
        <pc:picChg chg="add del mod">
          <ac:chgData name="Philipp Kolb" userId="62c6d504-fff0-421b-a882-e15e94bf33d0" providerId="ADAL" clId="{CCE2AEE3-591C-4B7C-AF5B-591EFC32B6A1}" dt="2023-07-13T20:38:56.616" v="1043" actId="478"/>
          <ac:picMkLst>
            <pc:docMk/>
            <pc:sldMk cId="1497888353" sldId="1540"/>
            <ac:picMk id="9" creationId="{41BC4763-B857-8951-AF66-B74F02EA0F87}"/>
          </ac:picMkLst>
        </pc:picChg>
        <pc:picChg chg="add mod">
          <ac:chgData name="Philipp Kolb" userId="62c6d504-fff0-421b-a882-e15e94bf33d0" providerId="ADAL" clId="{CCE2AEE3-591C-4B7C-AF5B-591EFC32B6A1}" dt="2023-07-13T20:18:41.411" v="683" actId="1038"/>
          <ac:picMkLst>
            <pc:docMk/>
            <pc:sldMk cId="1497888353" sldId="1540"/>
            <ac:picMk id="12" creationId="{31D3331A-DE7E-BD21-098E-3EBFF925DA7E}"/>
          </ac:picMkLst>
        </pc:picChg>
        <pc:picChg chg="add del mod topLvl">
          <ac:chgData name="Philipp Kolb" userId="62c6d504-fff0-421b-a882-e15e94bf33d0" providerId="ADAL" clId="{CCE2AEE3-591C-4B7C-AF5B-591EFC32B6A1}" dt="2023-07-13T20:19:15.274" v="686" actId="165"/>
          <ac:picMkLst>
            <pc:docMk/>
            <pc:sldMk cId="1497888353" sldId="1540"/>
            <ac:picMk id="28" creationId="{2A4C8306-2F1D-14D9-D285-9A4341380213}"/>
          </ac:picMkLst>
        </pc:picChg>
        <pc:cxnChg chg="add mod">
          <ac:chgData name="Philipp Kolb" userId="62c6d504-fff0-421b-a882-e15e94bf33d0" providerId="ADAL" clId="{CCE2AEE3-591C-4B7C-AF5B-591EFC32B6A1}" dt="2023-07-13T20:19:25.984" v="687" actId="164"/>
          <ac:cxnSpMkLst>
            <pc:docMk/>
            <pc:sldMk cId="1497888353" sldId="1540"/>
            <ac:cxnSpMk id="14" creationId="{F2CA0934-A2BC-5888-7878-D2DBD035EC6F}"/>
          </ac:cxnSpMkLst>
        </pc:cxnChg>
        <pc:cxnChg chg="add mod">
          <ac:chgData name="Philipp Kolb" userId="62c6d504-fff0-421b-a882-e15e94bf33d0" providerId="ADAL" clId="{CCE2AEE3-591C-4B7C-AF5B-591EFC32B6A1}" dt="2023-07-13T20:18:49.422" v="684" actId="14100"/>
          <ac:cxnSpMkLst>
            <pc:docMk/>
            <pc:sldMk cId="1497888353" sldId="1540"/>
            <ac:cxnSpMk id="17" creationId="{44E9CDAD-7DD1-82E3-DA4F-342CBFE8E721}"/>
          </ac:cxnSpMkLst>
        </pc:cxnChg>
      </pc:sldChg>
      <pc:sldChg chg="modSp add del mod ord modShow">
        <pc:chgData name="Philipp Kolb" userId="62c6d504-fff0-421b-a882-e15e94bf33d0" providerId="ADAL" clId="{CCE2AEE3-591C-4B7C-AF5B-591EFC32B6A1}" dt="2023-07-26T21:20:05.505" v="6236" actId="47"/>
        <pc:sldMkLst>
          <pc:docMk/>
          <pc:sldMk cId="564548121" sldId="1548"/>
        </pc:sldMkLst>
        <pc:spChg chg="mod">
          <ac:chgData name="Philipp Kolb" userId="62c6d504-fff0-421b-a882-e15e94bf33d0" providerId="ADAL" clId="{CCE2AEE3-591C-4B7C-AF5B-591EFC32B6A1}" dt="2023-07-14T20:03:37.322" v="2279" actId="20577"/>
          <ac:spMkLst>
            <pc:docMk/>
            <pc:sldMk cId="564548121" sldId="1548"/>
            <ac:spMk id="6" creationId="{C200F185-2434-414D-85A7-BBE78648DC03}"/>
          </ac:spMkLst>
        </pc:spChg>
        <pc:spChg chg="mod">
          <ac:chgData name="Philipp Kolb" userId="62c6d504-fff0-421b-a882-e15e94bf33d0" providerId="ADAL" clId="{CCE2AEE3-591C-4B7C-AF5B-591EFC32B6A1}" dt="2023-07-25T17:15:30.674" v="5318" actId="20577"/>
          <ac:spMkLst>
            <pc:docMk/>
            <pc:sldMk cId="564548121" sldId="1548"/>
            <ac:spMk id="9" creationId="{AE5A1B7C-C4BC-6842-AC9C-ECE34274D730}"/>
          </ac:spMkLst>
        </pc:spChg>
      </pc:sldChg>
      <pc:sldChg chg="addSp delSp modSp mod">
        <pc:chgData name="Philipp Kolb" userId="62c6d504-fff0-421b-a882-e15e94bf33d0" providerId="ADAL" clId="{CCE2AEE3-591C-4B7C-AF5B-591EFC32B6A1}" dt="2023-07-28T20:36:34.861" v="9167" actId="20577"/>
        <pc:sldMkLst>
          <pc:docMk/>
          <pc:sldMk cId="4059278220" sldId="1551"/>
        </pc:sldMkLst>
        <pc:spChg chg="mod">
          <ac:chgData name="Philipp Kolb" userId="62c6d504-fff0-421b-a882-e15e94bf33d0" providerId="ADAL" clId="{CCE2AEE3-591C-4B7C-AF5B-591EFC32B6A1}" dt="2023-07-27T20:24:39.874" v="7275" actId="20577"/>
          <ac:spMkLst>
            <pc:docMk/>
            <pc:sldMk cId="4059278220" sldId="1551"/>
            <ac:spMk id="6" creationId="{C200F185-2434-414D-85A7-BBE78648DC03}"/>
          </ac:spMkLst>
        </pc:spChg>
        <pc:spChg chg="mod">
          <ac:chgData name="Philipp Kolb" userId="62c6d504-fff0-421b-a882-e15e94bf33d0" providerId="ADAL" clId="{CCE2AEE3-591C-4B7C-AF5B-591EFC32B6A1}" dt="2023-07-28T20:36:34.861" v="9167" actId="20577"/>
          <ac:spMkLst>
            <pc:docMk/>
            <pc:sldMk cId="4059278220" sldId="1551"/>
            <ac:spMk id="9" creationId="{AE5A1B7C-C4BC-6842-AC9C-ECE34274D730}"/>
          </ac:spMkLst>
        </pc:spChg>
        <pc:spChg chg="mod">
          <ac:chgData name="Philipp Kolb" userId="62c6d504-fff0-421b-a882-e15e94bf33d0" providerId="ADAL" clId="{CCE2AEE3-591C-4B7C-AF5B-591EFC32B6A1}" dt="2023-07-27T17:54:11.799" v="6779" actId="207"/>
          <ac:spMkLst>
            <pc:docMk/>
            <pc:sldMk cId="4059278220" sldId="1551"/>
            <ac:spMk id="12" creationId="{969A8196-39A4-A31C-DE94-E713F42AE5EC}"/>
          </ac:spMkLst>
        </pc:spChg>
        <pc:spChg chg="mod">
          <ac:chgData name="Philipp Kolb" userId="62c6d504-fff0-421b-a882-e15e94bf33d0" providerId="ADAL" clId="{CCE2AEE3-591C-4B7C-AF5B-591EFC32B6A1}" dt="2023-07-27T20:25:25.396" v="7284" actId="1035"/>
          <ac:spMkLst>
            <pc:docMk/>
            <pc:sldMk cId="4059278220" sldId="1551"/>
            <ac:spMk id="13" creationId="{611D54FF-0D5A-34D0-70F5-EE032AB456E1}"/>
          </ac:spMkLst>
        </pc:spChg>
        <pc:spChg chg="mod">
          <ac:chgData name="Philipp Kolb" userId="62c6d504-fff0-421b-a882-e15e94bf33d0" providerId="ADAL" clId="{CCE2AEE3-591C-4B7C-AF5B-591EFC32B6A1}" dt="2023-07-27T17:54:40.510" v="6788" actId="1076"/>
          <ac:spMkLst>
            <pc:docMk/>
            <pc:sldMk cId="4059278220" sldId="1551"/>
            <ac:spMk id="18" creationId="{7FCE2602-923C-CA12-F5E6-027CBBBBC977}"/>
          </ac:spMkLst>
        </pc:spChg>
        <pc:spChg chg="mod">
          <ac:chgData name="Philipp Kolb" userId="62c6d504-fff0-421b-a882-e15e94bf33d0" providerId="ADAL" clId="{CCE2AEE3-591C-4B7C-AF5B-591EFC32B6A1}" dt="2023-07-27T17:54:34.619" v="6785" actId="1076"/>
          <ac:spMkLst>
            <pc:docMk/>
            <pc:sldMk cId="4059278220" sldId="1551"/>
            <ac:spMk id="19" creationId="{D6F8F6A1-69AD-3312-6135-A642FACAF05F}"/>
          </ac:spMkLst>
        </pc:spChg>
        <pc:picChg chg="add mod ord modCrop">
          <ac:chgData name="Philipp Kolb" userId="62c6d504-fff0-421b-a882-e15e94bf33d0" providerId="ADAL" clId="{CCE2AEE3-591C-4B7C-AF5B-591EFC32B6A1}" dt="2023-07-27T17:54:04.881" v="6777" actId="167"/>
          <ac:picMkLst>
            <pc:docMk/>
            <pc:sldMk cId="4059278220" sldId="1551"/>
            <ac:picMk id="2" creationId="{A4B17A0B-6720-CC61-2830-E5CC444E6344}"/>
          </ac:picMkLst>
        </pc:picChg>
        <pc:picChg chg="add mod">
          <ac:chgData name="Philipp Kolb" userId="62c6d504-fff0-421b-a882-e15e94bf33d0" providerId="ADAL" clId="{CCE2AEE3-591C-4B7C-AF5B-591EFC32B6A1}" dt="2023-07-27T17:54:38.840" v="6787" actId="1076"/>
          <ac:picMkLst>
            <pc:docMk/>
            <pc:sldMk cId="4059278220" sldId="1551"/>
            <ac:picMk id="3" creationId="{9842C80C-9EF4-1ACE-7D6B-3A63F61F0B6F}"/>
          </ac:picMkLst>
        </pc:picChg>
        <pc:picChg chg="mod">
          <ac:chgData name="Philipp Kolb" userId="62c6d504-fff0-421b-a882-e15e94bf33d0" providerId="ADAL" clId="{CCE2AEE3-591C-4B7C-AF5B-591EFC32B6A1}" dt="2023-07-27T20:25:25.396" v="7284" actId="1035"/>
          <ac:picMkLst>
            <pc:docMk/>
            <pc:sldMk cId="4059278220" sldId="1551"/>
            <ac:picMk id="10" creationId="{E707BB11-9721-948A-C1F4-13FAAD46EE32}"/>
          </ac:picMkLst>
        </pc:picChg>
        <pc:picChg chg="del">
          <ac:chgData name="Philipp Kolb" userId="62c6d504-fff0-421b-a882-e15e94bf33d0" providerId="ADAL" clId="{CCE2AEE3-591C-4B7C-AF5B-591EFC32B6A1}" dt="2023-07-27T17:53:48.865" v="6772" actId="478"/>
          <ac:picMkLst>
            <pc:docMk/>
            <pc:sldMk cId="4059278220" sldId="1551"/>
            <ac:picMk id="15" creationId="{AD734672-AAC3-315F-7816-0B7D1BD0C5FB}"/>
          </ac:picMkLst>
        </pc:picChg>
        <pc:picChg chg="del mod">
          <ac:chgData name="Philipp Kolb" userId="62c6d504-fff0-421b-a882-e15e94bf33d0" providerId="ADAL" clId="{CCE2AEE3-591C-4B7C-AF5B-591EFC32B6A1}" dt="2023-07-27T17:54:24.692" v="6781" actId="478"/>
          <ac:picMkLst>
            <pc:docMk/>
            <pc:sldMk cId="4059278220" sldId="1551"/>
            <ac:picMk id="16" creationId="{366DB817-FDEC-7844-C025-8F6BB307DAB5}"/>
          </ac:picMkLst>
        </pc:picChg>
        <pc:picChg chg="mod">
          <ac:chgData name="Philipp Kolb" userId="62c6d504-fff0-421b-a882-e15e94bf33d0" providerId="ADAL" clId="{CCE2AEE3-591C-4B7C-AF5B-591EFC32B6A1}" dt="2023-07-27T17:54:34.619" v="6785" actId="1076"/>
          <ac:picMkLst>
            <pc:docMk/>
            <pc:sldMk cId="4059278220" sldId="1551"/>
            <ac:picMk id="17" creationId="{FFD2C8E9-4929-57AC-305B-CF8F200D9B73}"/>
          </ac:picMkLst>
        </pc:picChg>
      </pc:sldChg>
      <pc:sldChg chg="modSp mod">
        <pc:chgData name="Philipp Kolb" userId="62c6d504-fff0-421b-a882-e15e94bf33d0" providerId="ADAL" clId="{CCE2AEE3-591C-4B7C-AF5B-591EFC32B6A1}" dt="2023-07-27T21:40:32.222" v="7911" actId="27636"/>
        <pc:sldMkLst>
          <pc:docMk/>
          <pc:sldMk cId="2157753561" sldId="1552"/>
        </pc:sldMkLst>
        <pc:spChg chg="mod">
          <ac:chgData name="Philipp Kolb" userId="62c6d504-fff0-421b-a882-e15e94bf33d0" providerId="ADAL" clId="{CCE2AEE3-591C-4B7C-AF5B-591EFC32B6A1}" dt="2023-07-27T21:40:32.222" v="7911" actId="27636"/>
          <ac:spMkLst>
            <pc:docMk/>
            <pc:sldMk cId="2157753561" sldId="1552"/>
            <ac:spMk id="9" creationId="{AE5A1B7C-C4BC-6842-AC9C-ECE34274D730}"/>
          </ac:spMkLst>
        </pc:spChg>
      </pc:sldChg>
      <pc:sldChg chg="addSp delSp modSp add mod modAnim">
        <pc:chgData name="Philipp Kolb" userId="62c6d504-fff0-421b-a882-e15e94bf33d0" providerId="ADAL" clId="{CCE2AEE3-591C-4B7C-AF5B-591EFC32B6A1}" dt="2023-07-28T21:45:32.410" v="9203" actId="2085"/>
        <pc:sldMkLst>
          <pc:docMk/>
          <pc:sldMk cId="660796074" sldId="1554"/>
        </pc:sldMkLst>
        <pc:spChg chg="add mod">
          <ac:chgData name="Philipp Kolb" userId="62c6d504-fff0-421b-a882-e15e94bf33d0" providerId="ADAL" clId="{CCE2AEE3-591C-4B7C-AF5B-591EFC32B6A1}" dt="2023-07-27T21:45:01.902" v="7973" actId="1076"/>
          <ac:spMkLst>
            <pc:docMk/>
            <pc:sldMk cId="660796074" sldId="1554"/>
            <ac:spMk id="9" creationId="{4C0A72FD-45CC-D949-99AC-99EFF0DE717C}"/>
          </ac:spMkLst>
        </pc:spChg>
        <pc:spChg chg="mod">
          <ac:chgData name="Philipp Kolb" userId="62c6d504-fff0-421b-a882-e15e94bf33d0" providerId="ADAL" clId="{CCE2AEE3-591C-4B7C-AF5B-591EFC32B6A1}" dt="2023-07-28T20:30:39.813" v="9138" actId="20577"/>
          <ac:spMkLst>
            <pc:docMk/>
            <pc:sldMk cId="660796074" sldId="1554"/>
            <ac:spMk id="13" creationId="{F6162A90-750B-427E-721A-E8BB66E64171}"/>
          </ac:spMkLst>
        </pc:spChg>
        <pc:spChg chg="mod">
          <ac:chgData name="Philipp Kolb" userId="62c6d504-fff0-421b-a882-e15e94bf33d0" providerId="ADAL" clId="{CCE2AEE3-591C-4B7C-AF5B-591EFC32B6A1}" dt="2023-07-28T20:30:42.868" v="9140" actId="20577"/>
          <ac:spMkLst>
            <pc:docMk/>
            <pc:sldMk cId="660796074" sldId="1554"/>
            <ac:spMk id="14" creationId="{05C7A891-8313-1FC2-6EA3-001A7A372A97}"/>
          </ac:spMkLst>
        </pc:spChg>
        <pc:spChg chg="mod">
          <ac:chgData name="Philipp Kolb" userId="62c6d504-fff0-421b-a882-e15e94bf33d0" providerId="ADAL" clId="{CCE2AEE3-591C-4B7C-AF5B-591EFC32B6A1}" dt="2023-07-28T20:30:46.428" v="9142" actId="20577"/>
          <ac:spMkLst>
            <pc:docMk/>
            <pc:sldMk cId="660796074" sldId="1554"/>
            <ac:spMk id="15" creationId="{2F467F74-3566-9D5A-A40A-FA58E955CA96}"/>
          </ac:spMkLst>
        </pc:spChg>
        <pc:spChg chg="mod">
          <ac:chgData name="Philipp Kolb" userId="62c6d504-fff0-421b-a882-e15e94bf33d0" providerId="ADAL" clId="{CCE2AEE3-591C-4B7C-AF5B-591EFC32B6A1}" dt="2023-07-28T20:30:50.624" v="9148" actId="20577"/>
          <ac:spMkLst>
            <pc:docMk/>
            <pc:sldMk cId="660796074" sldId="1554"/>
            <ac:spMk id="16" creationId="{6B07DBB6-BD61-CF86-14DA-63189C98A839}"/>
          </ac:spMkLst>
        </pc:spChg>
        <pc:spChg chg="mod">
          <ac:chgData name="Philipp Kolb" userId="62c6d504-fff0-421b-a882-e15e94bf33d0" providerId="ADAL" clId="{CCE2AEE3-591C-4B7C-AF5B-591EFC32B6A1}" dt="2023-07-27T22:57:56.052" v="8312" actId="1076"/>
          <ac:spMkLst>
            <pc:docMk/>
            <pc:sldMk cId="660796074" sldId="1554"/>
            <ac:spMk id="17" creationId="{AA606FF4-67AA-67D7-6792-4DC133BD5E50}"/>
          </ac:spMkLst>
        </pc:spChg>
        <pc:spChg chg="mod">
          <ac:chgData name="Philipp Kolb" userId="62c6d504-fff0-421b-a882-e15e94bf33d0" providerId="ADAL" clId="{CCE2AEE3-591C-4B7C-AF5B-591EFC32B6A1}" dt="2023-07-28T00:01:30.510" v="9078" actId="20577"/>
          <ac:spMkLst>
            <pc:docMk/>
            <pc:sldMk cId="660796074" sldId="1554"/>
            <ac:spMk id="1039" creationId="{5F9A79E1-5DC0-D967-E336-53F7CDE433DA}"/>
          </ac:spMkLst>
        </pc:spChg>
        <pc:spChg chg="del">
          <ac:chgData name="Philipp Kolb" userId="62c6d504-fff0-421b-a882-e15e94bf33d0" providerId="ADAL" clId="{CCE2AEE3-591C-4B7C-AF5B-591EFC32B6A1}" dt="2023-07-10T17:26:19.423" v="127" actId="478"/>
          <ac:spMkLst>
            <pc:docMk/>
            <pc:sldMk cId="660796074" sldId="1554"/>
            <ac:spMk id="1044" creationId="{D0C13002-B4BD-A540-AEB8-8F75769856F3}"/>
          </ac:spMkLst>
        </pc:spChg>
        <pc:grpChg chg="mod">
          <ac:chgData name="Philipp Kolb" userId="62c6d504-fff0-421b-a882-e15e94bf33d0" providerId="ADAL" clId="{CCE2AEE3-591C-4B7C-AF5B-591EFC32B6A1}" dt="2023-07-27T22:57:56.052" v="8312" actId="1076"/>
          <ac:grpSpMkLst>
            <pc:docMk/>
            <pc:sldMk cId="660796074" sldId="1554"/>
            <ac:grpSpMk id="2" creationId="{43B5EB97-9992-10F3-B766-2FC2E4C52B22}"/>
          </ac:grpSpMkLst>
        </pc:grpChg>
        <pc:grpChg chg="mod">
          <ac:chgData name="Philipp Kolb" userId="62c6d504-fff0-421b-a882-e15e94bf33d0" providerId="ADAL" clId="{CCE2AEE3-591C-4B7C-AF5B-591EFC32B6A1}" dt="2023-07-27T22:57:56.052" v="8312" actId="1076"/>
          <ac:grpSpMkLst>
            <pc:docMk/>
            <pc:sldMk cId="660796074" sldId="1554"/>
            <ac:grpSpMk id="4" creationId="{D585B09E-12E3-B5C8-4C9A-B00D82712612}"/>
          </ac:grpSpMkLst>
        </pc:grpChg>
        <pc:grpChg chg="mod">
          <ac:chgData name="Philipp Kolb" userId="62c6d504-fff0-421b-a882-e15e94bf33d0" providerId="ADAL" clId="{CCE2AEE3-591C-4B7C-AF5B-591EFC32B6A1}" dt="2023-07-27T22:57:56.052" v="8312" actId="1076"/>
          <ac:grpSpMkLst>
            <pc:docMk/>
            <pc:sldMk cId="660796074" sldId="1554"/>
            <ac:grpSpMk id="8" creationId="{8FCA3EE5-3A48-1834-1682-86060C6F24DB}"/>
          </ac:grpSpMkLst>
        </pc:grpChg>
        <pc:grpChg chg="add mod">
          <ac:chgData name="Philipp Kolb" userId="62c6d504-fff0-421b-a882-e15e94bf33d0" providerId="ADAL" clId="{CCE2AEE3-591C-4B7C-AF5B-591EFC32B6A1}" dt="2023-07-26T20:43:00.979" v="5957" actId="1076"/>
          <ac:grpSpMkLst>
            <pc:docMk/>
            <pc:sldMk cId="660796074" sldId="1554"/>
            <ac:grpSpMk id="18" creationId="{D8C6A1B3-02BA-0080-E78E-19034F979596}"/>
          </ac:grpSpMkLst>
        </pc:grpChg>
        <pc:picChg chg="mod">
          <ac:chgData name="Philipp Kolb" userId="62c6d504-fff0-421b-a882-e15e94bf33d0" providerId="ADAL" clId="{CCE2AEE3-591C-4B7C-AF5B-591EFC32B6A1}" dt="2023-07-26T20:43:24.937" v="5971" actId="1076"/>
          <ac:picMkLst>
            <pc:docMk/>
            <pc:sldMk cId="660796074" sldId="1554"/>
            <ac:picMk id="3" creationId="{DF81A6C5-1EC8-0D98-36C1-C6761790C707}"/>
          </ac:picMkLst>
        </pc:picChg>
        <pc:picChg chg="mod">
          <ac:chgData name="Philipp Kolb" userId="62c6d504-fff0-421b-a882-e15e94bf33d0" providerId="ADAL" clId="{CCE2AEE3-591C-4B7C-AF5B-591EFC32B6A1}" dt="2023-07-27T22:57:56.052" v="8312" actId="1076"/>
          <ac:picMkLst>
            <pc:docMk/>
            <pc:sldMk cId="660796074" sldId="1554"/>
            <ac:picMk id="5" creationId="{D9CA31CF-0FA8-7167-E648-2BFFF19193FF}"/>
          </ac:picMkLst>
        </pc:picChg>
        <pc:picChg chg="mod">
          <ac:chgData name="Philipp Kolb" userId="62c6d504-fff0-421b-a882-e15e94bf33d0" providerId="ADAL" clId="{CCE2AEE3-591C-4B7C-AF5B-591EFC32B6A1}" dt="2023-07-27T22:57:56.052" v="8312" actId="1076"/>
          <ac:picMkLst>
            <pc:docMk/>
            <pc:sldMk cId="660796074" sldId="1554"/>
            <ac:picMk id="7" creationId="{AA007E05-DDFF-BABC-033D-32FA5D7DAF9A}"/>
          </ac:picMkLst>
        </pc:picChg>
        <pc:picChg chg="del mod">
          <ac:chgData name="Philipp Kolb" userId="62c6d504-fff0-421b-a882-e15e94bf33d0" providerId="ADAL" clId="{CCE2AEE3-591C-4B7C-AF5B-591EFC32B6A1}" dt="2023-07-13T21:35:00.198" v="1595" actId="478"/>
          <ac:picMkLst>
            <pc:docMk/>
            <pc:sldMk cId="660796074" sldId="1554"/>
            <ac:picMk id="9" creationId="{5F84AF68-9F6D-1A5D-70C4-3EB33B5D4678}"/>
          </ac:picMkLst>
        </pc:picChg>
        <pc:picChg chg="mod">
          <ac:chgData name="Philipp Kolb" userId="62c6d504-fff0-421b-a882-e15e94bf33d0" providerId="ADAL" clId="{CCE2AEE3-591C-4B7C-AF5B-591EFC32B6A1}" dt="2023-07-27T22:57:56.052" v="8312" actId="1076"/>
          <ac:picMkLst>
            <pc:docMk/>
            <pc:sldMk cId="660796074" sldId="1554"/>
            <ac:picMk id="10" creationId="{6E0FD574-A9B5-2BF6-46AA-342E626BB6C4}"/>
          </ac:picMkLst>
        </pc:picChg>
        <pc:picChg chg="mod">
          <ac:chgData name="Philipp Kolb" userId="62c6d504-fff0-421b-a882-e15e94bf33d0" providerId="ADAL" clId="{CCE2AEE3-591C-4B7C-AF5B-591EFC32B6A1}" dt="2023-07-27T22:57:56.052" v="8312" actId="1076"/>
          <ac:picMkLst>
            <pc:docMk/>
            <pc:sldMk cId="660796074" sldId="1554"/>
            <ac:picMk id="11" creationId="{4EC5B5A9-392C-5EFD-15B7-38D08FE40039}"/>
          </ac:picMkLst>
        </pc:picChg>
        <pc:picChg chg="mod">
          <ac:chgData name="Philipp Kolb" userId="62c6d504-fff0-421b-a882-e15e94bf33d0" providerId="ADAL" clId="{CCE2AEE3-591C-4B7C-AF5B-591EFC32B6A1}" dt="2023-07-27T22:57:56.052" v="8312" actId="1076"/>
          <ac:picMkLst>
            <pc:docMk/>
            <pc:sldMk cId="660796074" sldId="1554"/>
            <ac:picMk id="12" creationId="{C5148C03-AE5B-B52F-386E-9E43EF3C660B}"/>
          </ac:picMkLst>
        </pc:picChg>
        <pc:picChg chg="mod">
          <ac:chgData name="Philipp Kolb" userId="62c6d504-fff0-421b-a882-e15e94bf33d0" providerId="ADAL" clId="{CCE2AEE3-591C-4B7C-AF5B-591EFC32B6A1}" dt="2023-07-28T21:34:41.420" v="9175" actId="208"/>
          <ac:picMkLst>
            <pc:docMk/>
            <pc:sldMk cId="660796074" sldId="1554"/>
            <ac:picMk id="19" creationId="{3419F09B-6DFE-32AE-7B84-77A80DAFFB8C}"/>
          </ac:picMkLst>
        </pc:picChg>
        <pc:picChg chg="mod">
          <ac:chgData name="Philipp Kolb" userId="62c6d504-fff0-421b-a882-e15e94bf33d0" providerId="ADAL" clId="{CCE2AEE3-591C-4B7C-AF5B-591EFC32B6A1}" dt="2023-07-28T21:34:37.349" v="9174" actId="2085"/>
          <ac:picMkLst>
            <pc:docMk/>
            <pc:sldMk cId="660796074" sldId="1554"/>
            <ac:picMk id="20" creationId="{FCEADC92-3741-7F80-5827-F62258C418A5}"/>
          </ac:picMkLst>
        </pc:picChg>
        <pc:picChg chg="mod">
          <ac:chgData name="Philipp Kolb" userId="62c6d504-fff0-421b-a882-e15e94bf33d0" providerId="ADAL" clId="{CCE2AEE3-591C-4B7C-AF5B-591EFC32B6A1}" dt="2023-07-28T21:45:32.410" v="9203" actId="2085"/>
          <ac:picMkLst>
            <pc:docMk/>
            <pc:sldMk cId="660796074" sldId="1554"/>
            <ac:picMk id="1034" creationId="{F25073FA-BFD8-F7FB-1E78-4998517B4425}"/>
          </ac:picMkLst>
        </pc:picChg>
        <pc:picChg chg="mod">
          <ac:chgData name="Philipp Kolb" userId="62c6d504-fff0-421b-a882-e15e94bf33d0" providerId="ADAL" clId="{CCE2AEE3-591C-4B7C-AF5B-591EFC32B6A1}" dt="2023-07-27T21:43:59.992" v="7923" actId="1076"/>
          <ac:picMkLst>
            <pc:docMk/>
            <pc:sldMk cId="660796074" sldId="1554"/>
            <ac:picMk id="1046" creationId="{1BCFF22D-0C3E-558C-4184-27364B2182CF}"/>
          </ac:picMkLst>
        </pc:picChg>
      </pc:sldChg>
      <pc:sldChg chg="addSp modSp add mod">
        <pc:chgData name="Philipp Kolb" userId="62c6d504-fff0-421b-a882-e15e94bf33d0" providerId="ADAL" clId="{CCE2AEE3-591C-4B7C-AF5B-591EFC32B6A1}" dt="2023-07-27T23:50:46.256" v="8977" actId="2710"/>
        <pc:sldMkLst>
          <pc:docMk/>
          <pc:sldMk cId="1994637124" sldId="1563"/>
        </pc:sldMkLst>
        <pc:spChg chg="add mod">
          <ac:chgData name="Philipp Kolb" userId="62c6d504-fff0-421b-a882-e15e94bf33d0" providerId="ADAL" clId="{CCE2AEE3-591C-4B7C-AF5B-591EFC32B6A1}" dt="2023-07-27T23:50:46.256" v="8977" actId="2710"/>
          <ac:spMkLst>
            <pc:docMk/>
            <pc:sldMk cId="1994637124" sldId="1563"/>
            <ac:spMk id="2" creationId="{8BD7ADE7-285D-2A50-191D-192D1DEC4C3E}"/>
          </ac:spMkLst>
        </pc:spChg>
        <pc:spChg chg="mod">
          <ac:chgData name="Philipp Kolb" userId="62c6d504-fff0-421b-a882-e15e94bf33d0" providerId="ADAL" clId="{CCE2AEE3-591C-4B7C-AF5B-591EFC32B6A1}" dt="2023-07-27T23:04:42.880" v="8617" actId="20577"/>
          <ac:spMkLst>
            <pc:docMk/>
            <pc:sldMk cId="1994637124" sldId="1563"/>
            <ac:spMk id="7" creationId="{6917DC0A-2A50-453C-CBBB-534D373928DD}"/>
          </ac:spMkLst>
        </pc:spChg>
      </pc:sldChg>
      <pc:sldChg chg="addSp modSp add mod">
        <pc:chgData name="Philipp Kolb" userId="62c6d504-fff0-421b-a882-e15e94bf33d0" providerId="ADAL" clId="{CCE2AEE3-591C-4B7C-AF5B-591EFC32B6A1}" dt="2023-07-28T00:00:42.267" v="9017" actId="6549"/>
        <pc:sldMkLst>
          <pc:docMk/>
          <pc:sldMk cId="1300428645" sldId="1564"/>
        </pc:sldMkLst>
        <pc:spChg chg="add mod">
          <ac:chgData name="Philipp Kolb" userId="62c6d504-fff0-421b-a882-e15e94bf33d0" providerId="ADAL" clId="{CCE2AEE3-591C-4B7C-AF5B-591EFC32B6A1}" dt="2023-07-27T23:50:59.673" v="8979" actId="2710"/>
          <ac:spMkLst>
            <pc:docMk/>
            <pc:sldMk cId="1300428645" sldId="1564"/>
            <ac:spMk id="2" creationId="{15432292-C0FF-7E21-C951-F16BA7666BDE}"/>
          </ac:spMkLst>
        </pc:spChg>
        <pc:spChg chg="mod">
          <ac:chgData name="Philipp Kolb" userId="62c6d504-fff0-421b-a882-e15e94bf33d0" providerId="ADAL" clId="{CCE2AEE3-591C-4B7C-AF5B-591EFC32B6A1}" dt="2023-07-28T00:00:42.267" v="9017" actId="6549"/>
          <ac:spMkLst>
            <pc:docMk/>
            <pc:sldMk cId="1300428645" sldId="1564"/>
            <ac:spMk id="4" creationId="{B66CF769-CF0C-28E5-49CE-4243F2D40C16}"/>
          </ac:spMkLst>
        </pc:spChg>
      </pc:sldChg>
      <pc:sldChg chg="addSp delSp modSp mod">
        <pc:chgData name="Philipp Kolb" userId="62c6d504-fff0-421b-a882-e15e94bf33d0" providerId="ADAL" clId="{CCE2AEE3-591C-4B7C-AF5B-591EFC32B6A1}" dt="2023-07-28T20:32:33.482" v="9162" actId="20577"/>
        <pc:sldMkLst>
          <pc:docMk/>
          <pc:sldMk cId="1184665814" sldId="1570"/>
        </pc:sldMkLst>
        <pc:spChg chg="add mod">
          <ac:chgData name="Philipp Kolb" userId="62c6d504-fff0-421b-a882-e15e94bf33d0" providerId="ADAL" clId="{CCE2AEE3-591C-4B7C-AF5B-591EFC32B6A1}" dt="2023-07-27T21:43:38.573" v="7922" actId="1582"/>
          <ac:spMkLst>
            <pc:docMk/>
            <pc:sldMk cId="1184665814" sldId="1570"/>
            <ac:spMk id="3" creationId="{E480A228-BFE4-2D92-6787-332BE6297BB8}"/>
          </ac:spMkLst>
        </pc:spChg>
        <pc:spChg chg="add mod">
          <ac:chgData name="Philipp Kolb" userId="62c6d504-fff0-421b-a882-e15e94bf33d0" providerId="ADAL" clId="{CCE2AEE3-591C-4B7C-AF5B-591EFC32B6A1}" dt="2023-07-27T21:43:32.306" v="7921" actId="1582"/>
          <ac:spMkLst>
            <pc:docMk/>
            <pc:sldMk cId="1184665814" sldId="1570"/>
            <ac:spMk id="4" creationId="{9C38EE2E-3712-00A8-585A-A2E2A09E4F67}"/>
          </ac:spMkLst>
        </pc:spChg>
        <pc:spChg chg="add mod">
          <ac:chgData name="Philipp Kolb" userId="62c6d504-fff0-421b-a882-e15e94bf33d0" providerId="ADAL" clId="{CCE2AEE3-591C-4B7C-AF5B-591EFC32B6A1}" dt="2023-07-24T21:54:33.149" v="5251" actId="1076"/>
          <ac:spMkLst>
            <pc:docMk/>
            <pc:sldMk cId="1184665814" sldId="1570"/>
            <ac:spMk id="11" creationId="{9EDE0B4E-5CCD-BA2D-F8EF-07A47844D59E}"/>
          </ac:spMkLst>
        </pc:spChg>
        <pc:spChg chg="add mod">
          <ac:chgData name="Philipp Kolb" userId="62c6d504-fff0-421b-a882-e15e94bf33d0" providerId="ADAL" clId="{CCE2AEE3-591C-4B7C-AF5B-591EFC32B6A1}" dt="2023-07-24T21:55:28.144" v="5263" actId="20577"/>
          <ac:spMkLst>
            <pc:docMk/>
            <pc:sldMk cId="1184665814" sldId="1570"/>
            <ac:spMk id="15" creationId="{A8D21780-2372-326F-CC01-D5E80BAFC2C8}"/>
          </ac:spMkLst>
        </pc:spChg>
        <pc:spChg chg="del">
          <ac:chgData name="Philipp Kolb" userId="62c6d504-fff0-421b-a882-e15e94bf33d0" providerId="ADAL" clId="{CCE2AEE3-591C-4B7C-AF5B-591EFC32B6A1}" dt="2023-07-21T23:19:22.453" v="4035" actId="478"/>
          <ac:spMkLst>
            <pc:docMk/>
            <pc:sldMk cId="1184665814" sldId="1570"/>
            <ac:spMk id="19" creationId="{BFB5DB2A-3328-F088-C8F5-253E8AE93E58}"/>
          </ac:spMkLst>
        </pc:spChg>
        <pc:spChg chg="mod">
          <ac:chgData name="Philipp Kolb" userId="62c6d504-fff0-421b-a882-e15e94bf33d0" providerId="ADAL" clId="{CCE2AEE3-591C-4B7C-AF5B-591EFC32B6A1}" dt="2023-07-28T20:32:33.482" v="9162" actId="20577"/>
          <ac:spMkLst>
            <pc:docMk/>
            <pc:sldMk cId="1184665814" sldId="1570"/>
            <ac:spMk id="31" creationId="{1F80643E-8C61-9873-577E-06BDAAAB5D03}"/>
          </ac:spMkLst>
        </pc:spChg>
        <pc:grpChg chg="add mod">
          <ac:chgData name="Philipp Kolb" userId="62c6d504-fff0-421b-a882-e15e94bf33d0" providerId="ADAL" clId="{CCE2AEE3-591C-4B7C-AF5B-591EFC32B6A1}" dt="2023-07-13T21:18:26.878" v="1534" actId="1035"/>
          <ac:grpSpMkLst>
            <pc:docMk/>
            <pc:sldMk cId="1184665814" sldId="1570"/>
            <ac:grpSpMk id="5" creationId="{B693B14A-2CCC-1335-6C8B-8B41030B3485}"/>
          </ac:grpSpMkLst>
        </pc:grpChg>
        <pc:grpChg chg="add mod">
          <ac:chgData name="Philipp Kolb" userId="62c6d504-fff0-421b-a882-e15e94bf33d0" providerId="ADAL" clId="{CCE2AEE3-591C-4B7C-AF5B-591EFC32B6A1}" dt="2023-07-13T21:15:42.471" v="1446" actId="1036"/>
          <ac:grpSpMkLst>
            <pc:docMk/>
            <pc:sldMk cId="1184665814" sldId="1570"/>
            <ac:grpSpMk id="7" creationId="{46377782-89BD-FA09-2C77-C68AF1E8CFBE}"/>
          </ac:grpSpMkLst>
        </pc:grpChg>
        <pc:picChg chg="add mod">
          <ac:chgData name="Philipp Kolb" userId="62c6d504-fff0-421b-a882-e15e94bf33d0" providerId="ADAL" clId="{CCE2AEE3-591C-4B7C-AF5B-591EFC32B6A1}" dt="2023-07-27T21:43:38.573" v="7922" actId="1582"/>
          <ac:picMkLst>
            <pc:docMk/>
            <pc:sldMk cId="1184665814" sldId="1570"/>
            <ac:picMk id="2" creationId="{90C37601-4894-116F-7A41-8774370A9BB3}"/>
          </ac:picMkLst>
        </pc:picChg>
        <pc:picChg chg="add mod">
          <ac:chgData name="Philipp Kolb" userId="62c6d504-fff0-421b-a882-e15e94bf33d0" providerId="ADAL" clId="{CCE2AEE3-591C-4B7C-AF5B-591EFC32B6A1}" dt="2023-07-27T21:43:23.730" v="7919" actId="1038"/>
          <ac:picMkLst>
            <pc:docMk/>
            <pc:sldMk cId="1184665814" sldId="1570"/>
            <ac:picMk id="9" creationId="{992A5D03-92AB-F73A-160B-47A02AF4173D}"/>
          </ac:picMkLst>
        </pc:picChg>
        <pc:picChg chg="del">
          <ac:chgData name="Philipp Kolb" userId="62c6d504-fff0-421b-a882-e15e94bf33d0" providerId="ADAL" clId="{CCE2AEE3-591C-4B7C-AF5B-591EFC32B6A1}" dt="2023-07-13T20:35:12.224" v="859" actId="478"/>
          <ac:picMkLst>
            <pc:docMk/>
            <pc:sldMk cId="1184665814" sldId="1570"/>
            <ac:picMk id="15" creationId="{AEAFABC6-3A51-9261-B313-E217694988D0}"/>
          </ac:picMkLst>
        </pc:picChg>
        <pc:picChg chg="mod">
          <ac:chgData name="Philipp Kolb" userId="62c6d504-fff0-421b-a882-e15e94bf33d0" providerId="ADAL" clId="{CCE2AEE3-591C-4B7C-AF5B-591EFC32B6A1}" dt="2023-07-27T21:43:32.306" v="7921" actId="1582"/>
          <ac:picMkLst>
            <pc:docMk/>
            <pc:sldMk cId="1184665814" sldId="1570"/>
            <ac:picMk id="30" creationId="{62C4054D-3CAF-2EF2-0860-4426A93BB6FC}"/>
          </ac:picMkLst>
        </pc:picChg>
        <pc:cxnChg chg="add mod">
          <ac:chgData name="Philipp Kolb" userId="62c6d504-fff0-421b-a882-e15e94bf33d0" providerId="ADAL" clId="{CCE2AEE3-591C-4B7C-AF5B-591EFC32B6A1}" dt="2023-07-24T21:53:59.618" v="5242"/>
          <ac:cxnSpMkLst>
            <pc:docMk/>
            <pc:sldMk cId="1184665814" sldId="1570"/>
            <ac:cxnSpMk id="10" creationId="{2181C466-E169-899A-34FC-80AC5A38D6BF}"/>
          </ac:cxnSpMkLst>
        </pc:cxnChg>
        <pc:cxnChg chg="add mod">
          <ac:chgData name="Philipp Kolb" userId="62c6d504-fff0-421b-a882-e15e94bf33d0" providerId="ADAL" clId="{CCE2AEE3-591C-4B7C-AF5B-591EFC32B6A1}" dt="2023-07-24T21:54:29.638" v="5250" actId="14100"/>
          <ac:cxnSpMkLst>
            <pc:docMk/>
            <pc:sldMk cId="1184665814" sldId="1570"/>
            <ac:cxnSpMk id="12" creationId="{CBC6FEB1-4820-07ED-ABC1-A5BBD4300F0C}"/>
          </ac:cxnSpMkLst>
        </pc:cxnChg>
      </pc:sldChg>
      <pc:sldChg chg="addSp delSp modSp mod">
        <pc:chgData name="Philipp Kolb" userId="62c6d504-fff0-421b-a882-e15e94bf33d0" providerId="ADAL" clId="{CCE2AEE3-591C-4B7C-AF5B-591EFC32B6A1}" dt="2023-07-27T21:43:06.050" v="7913" actId="208"/>
        <pc:sldMkLst>
          <pc:docMk/>
          <pc:sldMk cId="2767465257" sldId="1571"/>
        </pc:sldMkLst>
        <pc:spChg chg="add del mod">
          <ac:chgData name="Philipp Kolb" userId="62c6d504-fff0-421b-a882-e15e94bf33d0" providerId="ADAL" clId="{CCE2AEE3-591C-4B7C-AF5B-591EFC32B6A1}" dt="2023-07-14T16:22:36.089" v="1832"/>
          <ac:spMkLst>
            <pc:docMk/>
            <pc:sldMk cId="2767465257" sldId="1571"/>
            <ac:spMk id="3" creationId="{A476C856-2DE1-657B-B632-EB48F71AEC26}"/>
          </ac:spMkLst>
        </pc:spChg>
        <pc:spChg chg="mod">
          <ac:chgData name="Philipp Kolb" userId="62c6d504-fff0-421b-a882-e15e94bf33d0" providerId="ADAL" clId="{CCE2AEE3-591C-4B7C-AF5B-591EFC32B6A1}" dt="2023-07-14T00:04:34.179" v="1829" actId="1076"/>
          <ac:spMkLst>
            <pc:docMk/>
            <pc:sldMk cId="2767465257" sldId="1571"/>
            <ac:spMk id="4" creationId="{E132C163-73F2-CBE0-4810-B0F9DBDE8197}"/>
          </ac:spMkLst>
        </pc:spChg>
        <pc:spChg chg="add mod">
          <ac:chgData name="Philipp Kolb" userId="62c6d504-fff0-421b-a882-e15e94bf33d0" providerId="ADAL" clId="{CCE2AEE3-591C-4B7C-AF5B-591EFC32B6A1}" dt="2023-07-26T20:43:34.606" v="5979" actId="20577"/>
          <ac:spMkLst>
            <pc:docMk/>
            <pc:sldMk cId="2767465257" sldId="1571"/>
            <ac:spMk id="5" creationId="{DE6BB89F-D615-243B-FF3E-8DBCF721D105}"/>
          </ac:spMkLst>
        </pc:spChg>
        <pc:spChg chg="add mod">
          <ac:chgData name="Philipp Kolb" userId="62c6d504-fff0-421b-a882-e15e94bf33d0" providerId="ADAL" clId="{CCE2AEE3-591C-4B7C-AF5B-591EFC32B6A1}" dt="2023-07-14T16:27:42.038" v="2057" actId="1076"/>
          <ac:spMkLst>
            <pc:docMk/>
            <pc:sldMk cId="2767465257" sldId="1571"/>
            <ac:spMk id="8" creationId="{BD354D31-EAE7-A8A4-6694-8D6AEED683D5}"/>
          </ac:spMkLst>
        </pc:spChg>
        <pc:picChg chg="mod">
          <ac:chgData name="Philipp Kolb" userId="62c6d504-fff0-421b-a882-e15e94bf33d0" providerId="ADAL" clId="{CCE2AEE3-591C-4B7C-AF5B-591EFC32B6A1}" dt="2023-07-27T21:43:02.682" v="7912" actId="208"/>
          <ac:picMkLst>
            <pc:docMk/>
            <pc:sldMk cId="2767465257" sldId="1571"/>
            <ac:picMk id="2" creationId="{F6628A5C-115F-DEC3-8172-E6238401A67E}"/>
          </ac:picMkLst>
        </pc:picChg>
        <pc:picChg chg="add mod">
          <ac:chgData name="Philipp Kolb" userId="62c6d504-fff0-421b-a882-e15e94bf33d0" providerId="ADAL" clId="{CCE2AEE3-591C-4B7C-AF5B-591EFC32B6A1}" dt="2023-07-27T21:43:06.050" v="7913" actId="208"/>
          <ac:picMkLst>
            <pc:docMk/>
            <pc:sldMk cId="2767465257" sldId="1571"/>
            <ac:picMk id="7" creationId="{A541EC08-CF13-D89F-896B-7E9DA4BBAEA5}"/>
          </ac:picMkLst>
        </pc:picChg>
      </pc:sldChg>
      <pc:sldChg chg="addSp delSp modSp add mod ord">
        <pc:chgData name="Philipp Kolb" userId="62c6d504-fff0-421b-a882-e15e94bf33d0" providerId="ADAL" clId="{CCE2AEE3-591C-4B7C-AF5B-591EFC32B6A1}" dt="2023-07-28T21:35:42.731" v="9202" actId="20577"/>
        <pc:sldMkLst>
          <pc:docMk/>
          <pc:sldMk cId="942317375" sldId="1753"/>
        </pc:sldMkLst>
        <pc:spChg chg="del">
          <ac:chgData name="Philipp Kolb" userId="62c6d504-fff0-421b-a882-e15e94bf33d0" providerId="ADAL" clId="{CCE2AEE3-591C-4B7C-AF5B-591EFC32B6A1}" dt="2023-07-25T21:56:49.141" v="5364" actId="478"/>
          <ac:spMkLst>
            <pc:docMk/>
            <pc:sldMk cId="942317375" sldId="1753"/>
            <ac:spMk id="2" creationId="{90214C8F-2517-A8E8-C9DF-870C92D3C3F1}"/>
          </ac:spMkLst>
        </pc:spChg>
        <pc:spChg chg="add mod">
          <ac:chgData name="Philipp Kolb" userId="62c6d504-fff0-421b-a882-e15e94bf33d0" providerId="ADAL" clId="{CCE2AEE3-591C-4B7C-AF5B-591EFC32B6A1}" dt="2023-07-28T21:35:20.649" v="9180" actId="1036"/>
          <ac:spMkLst>
            <pc:docMk/>
            <pc:sldMk cId="942317375" sldId="1753"/>
            <ac:spMk id="3" creationId="{52CDBE1F-7A3C-F93D-6AE5-C43A64C01905}"/>
          </ac:spMkLst>
        </pc:spChg>
        <pc:spChg chg="mod">
          <ac:chgData name="Philipp Kolb" userId="62c6d504-fff0-421b-a882-e15e94bf33d0" providerId="ADAL" clId="{CCE2AEE3-591C-4B7C-AF5B-591EFC32B6A1}" dt="2023-07-28T20:31:45.017" v="9154" actId="20577"/>
          <ac:spMkLst>
            <pc:docMk/>
            <pc:sldMk cId="942317375" sldId="1753"/>
            <ac:spMk id="4" creationId="{A04D468F-8B1D-B87D-BBA9-54DED6A1AD34}"/>
          </ac:spMkLst>
        </pc:spChg>
        <pc:spChg chg="mod">
          <ac:chgData name="Philipp Kolb" userId="62c6d504-fff0-421b-a882-e15e94bf33d0" providerId="ADAL" clId="{CCE2AEE3-591C-4B7C-AF5B-591EFC32B6A1}" dt="2023-07-27T21:55:10.420" v="7996" actId="20577"/>
          <ac:spMkLst>
            <pc:docMk/>
            <pc:sldMk cId="942317375" sldId="1753"/>
            <ac:spMk id="5" creationId="{CBBDBB46-123E-A59F-0D22-94C83803B1DB}"/>
          </ac:spMkLst>
        </pc:spChg>
        <pc:spChg chg="del mod">
          <ac:chgData name="Philipp Kolb" userId="62c6d504-fff0-421b-a882-e15e94bf33d0" providerId="ADAL" clId="{CCE2AEE3-591C-4B7C-AF5B-591EFC32B6A1}" dt="2023-07-26T23:59:13.311" v="6319" actId="478"/>
          <ac:spMkLst>
            <pc:docMk/>
            <pc:sldMk cId="942317375" sldId="1753"/>
            <ac:spMk id="6" creationId="{2B541776-62DD-99A6-DE1D-781B0F87BEA5}"/>
          </ac:spMkLst>
        </pc:spChg>
        <pc:spChg chg="mod">
          <ac:chgData name="Philipp Kolb" userId="62c6d504-fff0-421b-a882-e15e94bf33d0" providerId="ADAL" clId="{CCE2AEE3-591C-4B7C-AF5B-591EFC32B6A1}" dt="2023-07-28T21:35:29.893" v="9181" actId="14100"/>
          <ac:spMkLst>
            <pc:docMk/>
            <pc:sldMk cId="942317375" sldId="1753"/>
            <ac:spMk id="11" creationId="{01B3A367-5149-4571-6542-3CBAC4CAEC92}"/>
          </ac:spMkLst>
        </pc:spChg>
        <pc:spChg chg="mod">
          <ac:chgData name="Philipp Kolb" userId="62c6d504-fff0-421b-a882-e15e94bf33d0" providerId="ADAL" clId="{CCE2AEE3-591C-4B7C-AF5B-591EFC32B6A1}" dt="2023-07-26T21:25:12.583" v="6291" actId="1076"/>
          <ac:spMkLst>
            <pc:docMk/>
            <pc:sldMk cId="942317375" sldId="1753"/>
            <ac:spMk id="12" creationId="{E404D1DB-9A06-981B-CAD1-2BFFEF7593D2}"/>
          </ac:spMkLst>
        </pc:spChg>
        <pc:spChg chg="add mod">
          <ac:chgData name="Philipp Kolb" userId="62c6d504-fff0-421b-a882-e15e94bf33d0" providerId="ADAL" clId="{CCE2AEE3-591C-4B7C-AF5B-591EFC32B6A1}" dt="2023-07-28T20:37:12.878" v="9168" actId="1076"/>
          <ac:spMkLst>
            <pc:docMk/>
            <pc:sldMk cId="942317375" sldId="1753"/>
            <ac:spMk id="16" creationId="{C48CEA9A-05F9-62F8-93E0-48A0D8296D0C}"/>
          </ac:spMkLst>
        </pc:spChg>
        <pc:spChg chg="mod">
          <ac:chgData name="Philipp Kolb" userId="62c6d504-fff0-421b-a882-e15e94bf33d0" providerId="ADAL" clId="{CCE2AEE3-591C-4B7C-AF5B-591EFC32B6A1}" dt="2023-07-28T21:35:42.731" v="9202" actId="20577"/>
          <ac:spMkLst>
            <pc:docMk/>
            <pc:sldMk cId="942317375" sldId="1753"/>
            <ac:spMk id="17" creationId="{3892F929-0A8E-E841-5F14-E97D9080C677}"/>
          </ac:spMkLst>
        </pc:spChg>
        <pc:spChg chg="add mod">
          <ac:chgData name="Philipp Kolb" userId="62c6d504-fff0-421b-a882-e15e94bf33d0" providerId="ADAL" clId="{CCE2AEE3-591C-4B7C-AF5B-591EFC32B6A1}" dt="2023-07-28T20:37:16.734" v="9169" actId="1076"/>
          <ac:spMkLst>
            <pc:docMk/>
            <pc:sldMk cId="942317375" sldId="1753"/>
            <ac:spMk id="20" creationId="{3423D289-76E0-D776-7AE4-212CF1BCD422}"/>
          </ac:spMkLst>
        </pc:spChg>
        <pc:spChg chg="add mod">
          <ac:chgData name="Philipp Kolb" userId="62c6d504-fff0-421b-a882-e15e94bf33d0" providerId="ADAL" clId="{CCE2AEE3-591C-4B7C-AF5B-591EFC32B6A1}" dt="2023-07-27T21:55:24.106" v="8001" actId="164"/>
          <ac:spMkLst>
            <pc:docMk/>
            <pc:sldMk cId="942317375" sldId="1753"/>
            <ac:spMk id="21" creationId="{A35E9934-8340-777F-73B5-7D4F05C8E848}"/>
          </ac:spMkLst>
        </pc:spChg>
        <pc:spChg chg="add del">
          <ac:chgData name="Philipp Kolb" userId="62c6d504-fff0-421b-a882-e15e94bf33d0" providerId="ADAL" clId="{CCE2AEE3-591C-4B7C-AF5B-591EFC32B6A1}" dt="2023-07-26T23:58:39.284" v="6299" actId="478"/>
          <ac:spMkLst>
            <pc:docMk/>
            <pc:sldMk cId="942317375" sldId="1753"/>
            <ac:spMk id="22" creationId="{126CF269-E235-E25D-E443-522386F9E351}"/>
          </ac:spMkLst>
        </pc:spChg>
        <pc:spChg chg="add del mod">
          <ac:chgData name="Philipp Kolb" userId="62c6d504-fff0-421b-a882-e15e94bf33d0" providerId="ADAL" clId="{CCE2AEE3-591C-4B7C-AF5B-591EFC32B6A1}" dt="2023-07-26T23:58:51.099" v="6303" actId="478"/>
          <ac:spMkLst>
            <pc:docMk/>
            <pc:sldMk cId="942317375" sldId="1753"/>
            <ac:spMk id="23" creationId="{B749EF6A-23C2-C980-92F5-477387432951}"/>
          </ac:spMkLst>
        </pc:spChg>
        <pc:grpChg chg="add mod">
          <ac:chgData name="Philipp Kolb" userId="62c6d504-fff0-421b-a882-e15e94bf33d0" providerId="ADAL" clId="{CCE2AEE3-591C-4B7C-AF5B-591EFC32B6A1}" dt="2023-07-27T21:55:28.916" v="8017" actId="1035"/>
          <ac:grpSpMkLst>
            <pc:docMk/>
            <pc:sldMk cId="942317375" sldId="1753"/>
            <ac:grpSpMk id="26" creationId="{843823BC-37D3-5C33-7AF6-D4885A662871}"/>
          </ac:grpSpMkLst>
        </pc:grpChg>
        <pc:picChg chg="mod">
          <ac:chgData name="Philipp Kolb" userId="62c6d504-fff0-421b-a882-e15e94bf33d0" providerId="ADAL" clId="{CCE2AEE3-591C-4B7C-AF5B-591EFC32B6A1}" dt="2023-07-26T23:59:18.422" v="6330" actId="1036"/>
          <ac:picMkLst>
            <pc:docMk/>
            <pc:sldMk cId="942317375" sldId="1753"/>
            <ac:picMk id="8" creationId="{C5124281-1885-ABE7-9214-1652B1E420FB}"/>
          </ac:picMkLst>
        </pc:picChg>
        <pc:picChg chg="mod">
          <ac:chgData name="Philipp Kolb" userId="62c6d504-fff0-421b-a882-e15e94bf33d0" providerId="ADAL" clId="{CCE2AEE3-591C-4B7C-AF5B-591EFC32B6A1}" dt="2023-07-26T23:59:18.422" v="6330" actId="1036"/>
          <ac:picMkLst>
            <pc:docMk/>
            <pc:sldMk cId="942317375" sldId="1753"/>
            <ac:picMk id="9" creationId="{8F61D1AA-1CE5-40A8-02BD-F3477FC24D73}"/>
          </ac:picMkLst>
        </pc:picChg>
        <pc:picChg chg="mod">
          <ac:chgData name="Philipp Kolb" userId="62c6d504-fff0-421b-a882-e15e94bf33d0" providerId="ADAL" clId="{CCE2AEE3-591C-4B7C-AF5B-591EFC32B6A1}" dt="2023-07-28T21:35:13.779" v="9178" actId="2085"/>
          <ac:picMkLst>
            <pc:docMk/>
            <pc:sldMk cId="942317375" sldId="1753"/>
            <ac:picMk id="10" creationId="{34059791-0F68-8446-8244-4A11103E3EA6}"/>
          </ac:picMkLst>
        </pc:picChg>
        <pc:picChg chg="add mod">
          <ac:chgData name="Philipp Kolb" userId="62c6d504-fff0-421b-a882-e15e94bf33d0" providerId="ADAL" clId="{CCE2AEE3-591C-4B7C-AF5B-591EFC32B6A1}" dt="2023-07-27T21:55:25.118" v="8002" actId="1035"/>
          <ac:picMkLst>
            <pc:docMk/>
            <pc:sldMk cId="942317375" sldId="1753"/>
            <ac:picMk id="13" creationId="{6D1D1268-C436-3714-37CD-D1F5B616CA87}"/>
          </ac:picMkLst>
        </pc:picChg>
        <pc:picChg chg="mod">
          <ac:chgData name="Philipp Kolb" userId="62c6d504-fff0-421b-a882-e15e94bf33d0" providerId="ADAL" clId="{CCE2AEE3-591C-4B7C-AF5B-591EFC32B6A1}" dt="2023-07-27T21:55:13.760" v="7998" actId="1076"/>
          <ac:picMkLst>
            <pc:docMk/>
            <pc:sldMk cId="942317375" sldId="1753"/>
            <ac:picMk id="14" creationId="{39C0AE67-0F47-1FE0-1C07-532E76DBB896}"/>
          </ac:picMkLst>
        </pc:picChg>
        <pc:picChg chg="add mod">
          <ac:chgData name="Philipp Kolb" userId="62c6d504-fff0-421b-a882-e15e94bf33d0" providerId="ADAL" clId="{CCE2AEE3-591C-4B7C-AF5B-591EFC32B6A1}" dt="2023-07-27T21:55:24.106" v="8001" actId="164"/>
          <ac:picMkLst>
            <pc:docMk/>
            <pc:sldMk cId="942317375" sldId="1753"/>
            <ac:picMk id="15" creationId="{EE0C4730-11D8-8CFA-CB25-D62D56399F22}"/>
          </ac:picMkLst>
        </pc:picChg>
        <pc:picChg chg="add del">
          <ac:chgData name="Philipp Kolb" userId="62c6d504-fff0-421b-a882-e15e94bf33d0" providerId="ADAL" clId="{CCE2AEE3-591C-4B7C-AF5B-591EFC32B6A1}" dt="2023-07-25T21:56:52.823" v="5369" actId="478"/>
          <ac:picMkLst>
            <pc:docMk/>
            <pc:sldMk cId="942317375" sldId="1753"/>
            <ac:picMk id="18" creationId="{FB122D88-6DFA-8E90-67D3-691CBBBC90F5}"/>
          </ac:picMkLst>
        </pc:picChg>
        <pc:picChg chg="mod">
          <ac:chgData name="Philipp Kolb" userId="62c6d504-fff0-421b-a882-e15e94bf33d0" providerId="ADAL" clId="{CCE2AEE3-591C-4B7C-AF5B-591EFC32B6A1}" dt="2023-07-26T23:58:48.747" v="6302" actId="1076"/>
          <ac:picMkLst>
            <pc:docMk/>
            <pc:sldMk cId="942317375" sldId="1753"/>
            <ac:picMk id="24" creationId="{B7EBC690-BE61-5AF5-D37A-827A25B1D5A9}"/>
          </ac:picMkLst>
        </pc:picChg>
        <pc:picChg chg="add mod modCrop">
          <ac:chgData name="Philipp Kolb" userId="62c6d504-fff0-421b-a882-e15e94bf33d0" providerId="ADAL" clId="{CCE2AEE3-591C-4B7C-AF5B-591EFC32B6A1}" dt="2023-07-28T21:35:32.804" v="9194" actId="1038"/>
          <ac:picMkLst>
            <pc:docMk/>
            <pc:sldMk cId="942317375" sldId="1753"/>
            <ac:picMk id="25" creationId="{FF565950-845A-A80C-6E2C-EA9554CA4F7D}"/>
          </ac:picMkLst>
        </pc:picChg>
      </pc:sldChg>
      <pc:sldChg chg="addSp delSp modSp add mod">
        <pc:chgData name="Philipp Kolb" userId="62c6d504-fff0-421b-a882-e15e94bf33d0" providerId="ADAL" clId="{CCE2AEE3-591C-4B7C-AF5B-591EFC32B6A1}" dt="2023-07-28T17:17:55.097" v="9088" actId="14826"/>
        <pc:sldMkLst>
          <pc:docMk/>
          <pc:sldMk cId="3476365924" sldId="1758"/>
        </pc:sldMkLst>
        <pc:spChg chg="del">
          <ac:chgData name="Philipp Kolb" userId="62c6d504-fff0-421b-a882-e15e94bf33d0" providerId="ADAL" clId="{CCE2AEE3-591C-4B7C-AF5B-591EFC32B6A1}" dt="2023-07-27T16:54:39.299" v="6531" actId="478"/>
          <ac:spMkLst>
            <pc:docMk/>
            <pc:sldMk cId="3476365924" sldId="1758"/>
            <ac:spMk id="2" creationId="{3EE3DA22-F8DF-7402-1321-0AC456AE44C2}"/>
          </ac:spMkLst>
        </pc:spChg>
        <pc:spChg chg="add mod">
          <ac:chgData name="Philipp Kolb" userId="62c6d504-fff0-421b-a882-e15e94bf33d0" providerId="ADAL" clId="{CCE2AEE3-591C-4B7C-AF5B-591EFC32B6A1}" dt="2023-07-27T23:01:38.408" v="8409" actId="20577"/>
          <ac:spMkLst>
            <pc:docMk/>
            <pc:sldMk cId="3476365924" sldId="1758"/>
            <ac:spMk id="2" creationId="{DF05BE66-751A-A888-F348-6B64A3E27D1F}"/>
          </ac:spMkLst>
        </pc:spChg>
        <pc:spChg chg="mod">
          <ac:chgData name="Philipp Kolb" userId="62c6d504-fff0-421b-a882-e15e94bf33d0" providerId="ADAL" clId="{CCE2AEE3-591C-4B7C-AF5B-591EFC32B6A1}" dt="2023-07-27T16:55:20.186" v="6538" actId="14100"/>
          <ac:spMkLst>
            <pc:docMk/>
            <pc:sldMk cId="3476365924" sldId="1758"/>
            <ac:spMk id="3" creationId="{E1681DCB-F375-A390-C2DB-74373A66E93A}"/>
          </ac:spMkLst>
        </pc:spChg>
        <pc:spChg chg="mod">
          <ac:chgData name="Philipp Kolb" userId="62c6d504-fff0-421b-a882-e15e94bf33d0" providerId="ADAL" clId="{CCE2AEE3-591C-4B7C-AF5B-591EFC32B6A1}" dt="2023-07-21T23:29:14.529" v="4268" actId="20577"/>
          <ac:spMkLst>
            <pc:docMk/>
            <pc:sldMk cId="3476365924" sldId="1758"/>
            <ac:spMk id="4" creationId="{A04D468F-8B1D-B87D-BBA9-54DED6A1AD34}"/>
          </ac:spMkLst>
        </pc:spChg>
        <pc:spChg chg="mod">
          <ac:chgData name="Philipp Kolb" userId="62c6d504-fff0-421b-a882-e15e94bf33d0" providerId="ADAL" clId="{CCE2AEE3-591C-4B7C-AF5B-591EFC32B6A1}" dt="2023-07-25T23:04:55.702" v="5674"/>
          <ac:spMkLst>
            <pc:docMk/>
            <pc:sldMk cId="3476365924" sldId="1758"/>
            <ac:spMk id="16" creationId="{7933F805-DC9D-0054-B008-1924BC78B884}"/>
          </ac:spMkLst>
        </pc:spChg>
        <pc:spChg chg="add mod">
          <ac:chgData name="Philipp Kolb" userId="62c6d504-fff0-421b-a882-e15e94bf33d0" providerId="ADAL" clId="{CCE2AEE3-591C-4B7C-AF5B-591EFC32B6A1}" dt="2023-07-27T23:01:22.009" v="8405" actId="1076"/>
          <ac:spMkLst>
            <pc:docMk/>
            <pc:sldMk cId="3476365924" sldId="1758"/>
            <ac:spMk id="30" creationId="{0419361C-BD74-89E3-9910-DD155A196F3A}"/>
          </ac:spMkLst>
        </pc:spChg>
        <pc:spChg chg="del">
          <ac:chgData name="Philipp Kolb" userId="62c6d504-fff0-421b-a882-e15e94bf33d0" providerId="ADAL" clId="{CCE2AEE3-591C-4B7C-AF5B-591EFC32B6A1}" dt="2023-07-21T23:28:45.998" v="4256" actId="478"/>
          <ac:spMkLst>
            <pc:docMk/>
            <pc:sldMk cId="3476365924" sldId="1758"/>
            <ac:spMk id="37" creationId="{8873DAAB-354C-3953-E564-899542D38B13}"/>
          </ac:spMkLst>
        </pc:spChg>
        <pc:picChg chg="add mod ord">
          <ac:chgData name="Philipp Kolb" userId="62c6d504-fff0-421b-a882-e15e94bf33d0" providerId="ADAL" clId="{CCE2AEE3-591C-4B7C-AF5B-591EFC32B6A1}" dt="2023-07-28T17:17:55.097" v="9088" actId="14826"/>
          <ac:picMkLst>
            <pc:docMk/>
            <pc:sldMk cId="3476365924" sldId="1758"/>
            <ac:picMk id="27" creationId="{E7EA25E5-9DCA-832A-F78A-627A3986288F}"/>
          </ac:picMkLst>
        </pc:picChg>
        <pc:picChg chg="mod">
          <ac:chgData name="Philipp Kolb" userId="62c6d504-fff0-421b-a882-e15e94bf33d0" providerId="ADAL" clId="{CCE2AEE3-591C-4B7C-AF5B-591EFC32B6A1}" dt="2023-07-27T23:01:08.364" v="8402" actId="1076"/>
          <ac:picMkLst>
            <pc:docMk/>
            <pc:sldMk cId="3476365924" sldId="1758"/>
            <ac:picMk id="28" creationId="{957509D0-A1F3-D13E-6BF3-ACD28F3CD7C9}"/>
          </ac:picMkLst>
        </pc:picChg>
        <pc:picChg chg="del mod">
          <ac:chgData name="Philipp Kolb" userId="62c6d504-fff0-421b-a882-e15e94bf33d0" providerId="ADAL" clId="{CCE2AEE3-591C-4B7C-AF5B-591EFC32B6A1}" dt="2023-07-27T22:59:04.323" v="8329" actId="478"/>
          <ac:picMkLst>
            <pc:docMk/>
            <pc:sldMk cId="3476365924" sldId="1758"/>
            <ac:picMk id="31" creationId="{D4C9E28D-887F-4038-030F-68720D54F300}"/>
          </ac:picMkLst>
        </pc:picChg>
        <pc:picChg chg="add mod">
          <ac:chgData name="Philipp Kolb" userId="62c6d504-fff0-421b-a882-e15e94bf33d0" providerId="ADAL" clId="{CCE2AEE3-591C-4B7C-AF5B-591EFC32B6A1}" dt="2023-07-27T23:13:23.078" v="8968" actId="14100"/>
          <ac:picMkLst>
            <pc:docMk/>
            <pc:sldMk cId="3476365924" sldId="1758"/>
            <ac:picMk id="1026" creationId="{C2853B08-999C-4AE3-B1AC-3BDF0F673D73}"/>
          </ac:picMkLst>
        </pc:picChg>
      </pc:sldChg>
      <pc:sldChg chg="add">
        <pc:chgData name="Philipp Kolb" userId="62c6d504-fff0-421b-a882-e15e94bf33d0" providerId="ADAL" clId="{CCE2AEE3-591C-4B7C-AF5B-591EFC32B6A1}" dt="2023-07-10T17:23:55.971" v="48"/>
        <pc:sldMkLst>
          <pc:docMk/>
          <pc:sldMk cId="3592300968" sldId="1759"/>
        </pc:sldMkLst>
      </pc:sldChg>
      <pc:sldChg chg="addSp delSp modSp new del mod modClrScheme chgLayout">
        <pc:chgData name="Philipp Kolb" userId="62c6d504-fff0-421b-a882-e15e94bf33d0" providerId="ADAL" clId="{CCE2AEE3-591C-4B7C-AF5B-591EFC32B6A1}" dt="2023-07-14T19:51:25.695" v="2261" actId="47"/>
        <pc:sldMkLst>
          <pc:docMk/>
          <pc:sldMk cId="3882508499" sldId="1760"/>
        </pc:sldMkLst>
        <pc:spChg chg="del">
          <ac:chgData name="Philipp Kolb" userId="62c6d504-fff0-421b-a882-e15e94bf33d0" providerId="ADAL" clId="{CCE2AEE3-591C-4B7C-AF5B-591EFC32B6A1}" dt="2023-07-10T17:24:25.800" v="51" actId="700"/>
          <ac:spMkLst>
            <pc:docMk/>
            <pc:sldMk cId="3882508499" sldId="1760"/>
            <ac:spMk id="2" creationId="{B08C2D50-3032-F0EC-89C7-45BBD861BFB3}"/>
          </ac:spMkLst>
        </pc:spChg>
        <pc:spChg chg="del mod ord">
          <ac:chgData name="Philipp Kolb" userId="62c6d504-fff0-421b-a882-e15e94bf33d0" providerId="ADAL" clId="{CCE2AEE3-591C-4B7C-AF5B-591EFC32B6A1}" dt="2023-07-10T17:24:25.800" v="51" actId="700"/>
          <ac:spMkLst>
            <pc:docMk/>
            <pc:sldMk cId="3882508499" sldId="1760"/>
            <ac:spMk id="3" creationId="{96FCB605-2877-3842-210C-97BECA5B889A}"/>
          </ac:spMkLst>
        </pc:spChg>
        <pc:spChg chg="add mod ord">
          <ac:chgData name="Philipp Kolb" userId="62c6d504-fff0-421b-a882-e15e94bf33d0" providerId="ADAL" clId="{CCE2AEE3-591C-4B7C-AF5B-591EFC32B6A1}" dt="2023-07-10T17:24:25.800" v="51" actId="700"/>
          <ac:spMkLst>
            <pc:docMk/>
            <pc:sldMk cId="3882508499" sldId="1760"/>
            <ac:spMk id="4" creationId="{9ABA84B2-D24B-1350-6811-90DCBCAABE2C}"/>
          </ac:spMkLst>
        </pc:spChg>
        <pc:spChg chg="add mod ord">
          <ac:chgData name="Philipp Kolb" userId="62c6d504-fff0-421b-a882-e15e94bf33d0" providerId="ADAL" clId="{CCE2AEE3-591C-4B7C-AF5B-591EFC32B6A1}" dt="2023-07-10T17:24:32.961" v="63" actId="20577"/>
          <ac:spMkLst>
            <pc:docMk/>
            <pc:sldMk cId="3882508499" sldId="1760"/>
            <ac:spMk id="5" creationId="{7F55E553-A1C2-B3F9-CAB5-FF881493B760}"/>
          </ac:spMkLst>
        </pc:spChg>
        <pc:spChg chg="add mod">
          <ac:chgData name="Philipp Kolb" userId="62c6d504-fff0-421b-a882-e15e94bf33d0" providerId="ADAL" clId="{CCE2AEE3-591C-4B7C-AF5B-591EFC32B6A1}" dt="2023-07-10T17:25:16.272" v="125" actId="20577"/>
          <ac:spMkLst>
            <pc:docMk/>
            <pc:sldMk cId="3882508499" sldId="1760"/>
            <ac:spMk id="6" creationId="{8A70F783-EAA1-A081-11B1-50B0B440AC9C}"/>
          </ac:spMkLst>
        </pc:spChg>
      </pc:sldChg>
      <pc:sldChg chg="addSp delSp modSp new del mod modClrScheme chgLayout">
        <pc:chgData name="Philipp Kolb" userId="62c6d504-fff0-421b-a882-e15e94bf33d0" providerId="ADAL" clId="{CCE2AEE3-591C-4B7C-AF5B-591EFC32B6A1}" dt="2023-07-14T19:51:07.824" v="2260" actId="47"/>
        <pc:sldMkLst>
          <pc:docMk/>
          <pc:sldMk cId="160613380" sldId="1761"/>
        </pc:sldMkLst>
        <pc:spChg chg="del">
          <ac:chgData name="Philipp Kolb" userId="62c6d504-fff0-421b-a882-e15e94bf33d0" providerId="ADAL" clId="{CCE2AEE3-591C-4B7C-AF5B-591EFC32B6A1}" dt="2023-07-10T17:26:47.835" v="166" actId="700"/>
          <ac:spMkLst>
            <pc:docMk/>
            <pc:sldMk cId="160613380" sldId="1761"/>
            <ac:spMk id="2" creationId="{0FAAB69B-8B39-3448-4C50-8516F3779058}"/>
          </ac:spMkLst>
        </pc:spChg>
        <pc:spChg chg="del mod ord">
          <ac:chgData name="Philipp Kolb" userId="62c6d504-fff0-421b-a882-e15e94bf33d0" providerId="ADAL" clId="{CCE2AEE3-591C-4B7C-AF5B-591EFC32B6A1}" dt="2023-07-10T17:26:47.835" v="166" actId="700"/>
          <ac:spMkLst>
            <pc:docMk/>
            <pc:sldMk cId="160613380" sldId="1761"/>
            <ac:spMk id="3" creationId="{B0E36714-42E2-ED8F-C802-80B80F904A29}"/>
          </ac:spMkLst>
        </pc:spChg>
        <pc:spChg chg="add mod ord">
          <ac:chgData name="Philipp Kolb" userId="62c6d504-fff0-421b-a882-e15e94bf33d0" providerId="ADAL" clId="{CCE2AEE3-591C-4B7C-AF5B-591EFC32B6A1}" dt="2023-07-10T17:26:47.835" v="166" actId="700"/>
          <ac:spMkLst>
            <pc:docMk/>
            <pc:sldMk cId="160613380" sldId="1761"/>
            <ac:spMk id="4" creationId="{DAD27577-A239-0A14-2B30-FBB27ACE3FB7}"/>
          </ac:spMkLst>
        </pc:spChg>
        <pc:spChg chg="add mod ord">
          <ac:chgData name="Philipp Kolb" userId="62c6d504-fff0-421b-a882-e15e94bf33d0" providerId="ADAL" clId="{CCE2AEE3-591C-4B7C-AF5B-591EFC32B6A1}" dt="2023-07-10T17:27:26.748" v="231" actId="20577"/>
          <ac:spMkLst>
            <pc:docMk/>
            <pc:sldMk cId="160613380" sldId="1761"/>
            <ac:spMk id="5" creationId="{A34934F4-F28D-4DE9-912C-F07BAB13F8A0}"/>
          </ac:spMkLst>
        </pc:spChg>
        <pc:spChg chg="add mod">
          <ac:chgData name="Philipp Kolb" userId="62c6d504-fff0-421b-a882-e15e94bf33d0" providerId="ADAL" clId="{CCE2AEE3-591C-4B7C-AF5B-591EFC32B6A1}" dt="2023-07-10T17:27:14.724" v="211" actId="1076"/>
          <ac:spMkLst>
            <pc:docMk/>
            <pc:sldMk cId="160613380" sldId="1761"/>
            <ac:spMk id="6" creationId="{214D4245-4C5E-775A-2F3A-5C69FDB531A5}"/>
          </ac:spMkLst>
        </pc:spChg>
      </pc:sldChg>
      <pc:sldChg chg="addSp delSp modSp new del mod chgLayout">
        <pc:chgData name="Philipp Kolb" userId="62c6d504-fff0-421b-a882-e15e94bf33d0" providerId="ADAL" clId="{CCE2AEE3-591C-4B7C-AF5B-591EFC32B6A1}" dt="2023-07-10T17:28:57.535" v="235" actId="47"/>
        <pc:sldMkLst>
          <pc:docMk/>
          <pc:sldMk cId="2378893226" sldId="1762"/>
        </pc:sldMkLst>
        <pc:spChg chg="del">
          <ac:chgData name="Philipp Kolb" userId="62c6d504-fff0-421b-a882-e15e94bf33d0" providerId="ADAL" clId="{CCE2AEE3-591C-4B7C-AF5B-591EFC32B6A1}" dt="2023-07-10T17:28:46.352" v="233" actId="700"/>
          <ac:spMkLst>
            <pc:docMk/>
            <pc:sldMk cId="2378893226" sldId="1762"/>
            <ac:spMk id="2" creationId="{3AA349DD-96F4-EC6C-41DA-8359D60F80B9}"/>
          </ac:spMkLst>
        </pc:spChg>
        <pc:spChg chg="del">
          <ac:chgData name="Philipp Kolb" userId="62c6d504-fff0-421b-a882-e15e94bf33d0" providerId="ADAL" clId="{CCE2AEE3-591C-4B7C-AF5B-591EFC32B6A1}" dt="2023-07-10T17:28:46.352" v="233" actId="700"/>
          <ac:spMkLst>
            <pc:docMk/>
            <pc:sldMk cId="2378893226" sldId="1762"/>
            <ac:spMk id="3" creationId="{DD0E135D-96B4-387F-EF09-51E544CC9E98}"/>
          </ac:spMkLst>
        </pc:spChg>
        <pc:spChg chg="add mod ord">
          <ac:chgData name="Philipp Kolb" userId="62c6d504-fff0-421b-a882-e15e94bf33d0" providerId="ADAL" clId="{CCE2AEE3-591C-4B7C-AF5B-591EFC32B6A1}" dt="2023-07-10T17:28:46.352" v="233" actId="700"/>
          <ac:spMkLst>
            <pc:docMk/>
            <pc:sldMk cId="2378893226" sldId="1762"/>
            <ac:spMk id="4" creationId="{43D8C7BC-B79C-8065-6BD2-1241B76BB604}"/>
          </ac:spMkLst>
        </pc:spChg>
        <pc:spChg chg="add mod ord">
          <ac:chgData name="Philipp Kolb" userId="62c6d504-fff0-421b-a882-e15e94bf33d0" providerId="ADAL" clId="{CCE2AEE3-591C-4B7C-AF5B-591EFC32B6A1}" dt="2023-07-10T17:28:46.352" v="233" actId="700"/>
          <ac:spMkLst>
            <pc:docMk/>
            <pc:sldMk cId="2378893226" sldId="1762"/>
            <ac:spMk id="5" creationId="{866B30C9-E577-1BE0-6F87-CFE64CF6DC51}"/>
          </ac:spMkLst>
        </pc:spChg>
      </pc:sldChg>
      <pc:sldChg chg="addSp delSp modSp new del mod modClrScheme chgLayout">
        <pc:chgData name="Philipp Kolb" userId="62c6d504-fff0-421b-a882-e15e94bf33d0" providerId="ADAL" clId="{CCE2AEE3-591C-4B7C-AF5B-591EFC32B6A1}" dt="2023-07-13T20:15:46.580" v="667" actId="47"/>
        <pc:sldMkLst>
          <pc:docMk/>
          <pc:sldMk cId="3254737281" sldId="1762"/>
        </pc:sldMkLst>
        <pc:spChg chg="del">
          <ac:chgData name="Philipp Kolb" userId="62c6d504-fff0-421b-a882-e15e94bf33d0" providerId="ADAL" clId="{CCE2AEE3-591C-4B7C-AF5B-591EFC32B6A1}" dt="2023-07-13T17:44:29.679" v="376" actId="700"/>
          <ac:spMkLst>
            <pc:docMk/>
            <pc:sldMk cId="3254737281" sldId="1762"/>
            <ac:spMk id="2" creationId="{F02A92D2-585E-2FC1-1862-AFD4B23E2000}"/>
          </ac:spMkLst>
        </pc:spChg>
        <pc:spChg chg="del mod ord">
          <ac:chgData name="Philipp Kolb" userId="62c6d504-fff0-421b-a882-e15e94bf33d0" providerId="ADAL" clId="{CCE2AEE3-591C-4B7C-AF5B-591EFC32B6A1}" dt="2023-07-13T17:44:29.679" v="376" actId="700"/>
          <ac:spMkLst>
            <pc:docMk/>
            <pc:sldMk cId="3254737281" sldId="1762"/>
            <ac:spMk id="3" creationId="{D4D6B665-4477-353A-7033-F68607019789}"/>
          </ac:spMkLst>
        </pc:spChg>
        <pc:spChg chg="add mod ord">
          <ac:chgData name="Philipp Kolb" userId="62c6d504-fff0-421b-a882-e15e94bf33d0" providerId="ADAL" clId="{CCE2AEE3-591C-4B7C-AF5B-591EFC32B6A1}" dt="2023-07-13T17:44:29.679" v="376" actId="700"/>
          <ac:spMkLst>
            <pc:docMk/>
            <pc:sldMk cId="3254737281" sldId="1762"/>
            <ac:spMk id="4" creationId="{89233399-AA84-E1BF-DE98-43CEB2E96603}"/>
          </ac:spMkLst>
        </pc:spChg>
        <pc:spChg chg="add mod ord">
          <ac:chgData name="Philipp Kolb" userId="62c6d504-fff0-421b-a882-e15e94bf33d0" providerId="ADAL" clId="{CCE2AEE3-591C-4B7C-AF5B-591EFC32B6A1}" dt="2023-07-13T17:45:47.172" v="456" actId="20577"/>
          <ac:spMkLst>
            <pc:docMk/>
            <pc:sldMk cId="3254737281" sldId="1762"/>
            <ac:spMk id="5" creationId="{CE227842-DA48-5F15-7443-7BE921E17A68}"/>
          </ac:spMkLst>
        </pc:spChg>
        <pc:graphicFrameChg chg="add del mod">
          <ac:chgData name="Philipp Kolb" userId="62c6d504-fff0-421b-a882-e15e94bf33d0" providerId="ADAL" clId="{CCE2AEE3-591C-4B7C-AF5B-591EFC32B6A1}" dt="2023-07-13T17:49:43.066" v="458"/>
          <ac:graphicFrameMkLst>
            <pc:docMk/>
            <pc:sldMk cId="3254737281" sldId="1762"/>
            <ac:graphicFrameMk id="6" creationId="{320B6F88-BE0E-6CED-BA8D-BB35C630B791}"/>
          </ac:graphicFrameMkLst>
        </pc:graphicFrameChg>
        <pc:graphicFrameChg chg="add del mod">
          <ac:chgData name="Philipp Kolb" userId="62c6d504-fff0-421b-a882-e15e94bf33d0" providerId="ADAL" clId="{CCE2AEE3-591C-4B7C-AF5B-591EFC32B6A1}" dt="2023-07-13T17:49:48.110" v="460"/>
          <ac:graphicFrameMkLst>
            <pc:docMk/>
            <pc:sldMk cId="3254737281" sldId="1762"/>
            <ac:graphicFrameMk id="7" creationId="{3307FCC3-C8A8-FE80-AF3F-41D2A34DFA36}"/>
          </ac:graphicFrameMkLst>
        </pc:graphicFrameChg>
      </pc:sldChg>
      <pc:sldChg chg="addSp delSp modSp new del mod ord modClrScheme modShow chgLayout">
        <pc:chgData name="Philipp Kolb" userId="62c6d504-fff0-421b-a882-e15e94bf33d0" providerId="ADAL" clId="{CCE2AEE3-591C-4B7C-AF5B-591EFC32B6A1}" dt="2023-07-24T17:43:39.842" v="4269" actId="47"/>
        <pc:sldMkLst>
          <pc:docMk/>
          <pc:sldMk cId="3934945908" sldId="1763"/>
        </pc:sldMkLst>
        <pc:spChg chg="del">
          <ac:chgData name="Philipp Kolb" userId="62c6d504-fff0-421b-a882-e15e94bf33d0" providerId="ADAL" clId="{CCE2AEE3-591C-4B7C-AF5B-591EFC32B6A1}" dt="2023-07-13T17:44:54.211" v="404" actId="700"/>
          <ac:spMkLst>
            <pc:docMk/>
            <pc:sldMk cId="3934945908" sldId="1763"/>
            <ac:spMk id="2" creationId="{83A6D4FD-D1F7-C1BF-77F8-B61A460E8FFC}"/>
          </ac:spMkLst>
        </pc:spChg>
        <pc:spChg chg="del mod ord">
          <ac:chgData name="Philipp Kolb" userId="62c6d504-fff0-421b-a882-e15e94bf33d0" providerId="ADAL" clId="{CCE2AEE3-591C-4B7C-AF5B-591EFC32B6A1}" dt="2023-07-13T17:44:54.211" v="404" actId="700"/>
          <ac:spMkLst>
            <pc:docMk/>
            <pc:sldMk cId="3934945908" sldId="1763"/>
            <ac:spMk id="3" creationId="{BFFC85CB-CDD0-1344-84A6-D25528559229}"/>
          </ac:spMkLst>
        </pc:spChg>
        <pc:spChg chg="add mod ord">
          <ac:chgData name="Philipp Kolb" userId="62c6d504-fff0-421b-a882-e15e94bf33d0" providerId="ADAL" clId="{CCE2AEE3-591C-4B7C-AF5B-591EFC32B6A1}" dt="2023-07-13T17:44:54.211" v="404" actId="700"/>
          <ac:spMkLst>
            <pc:docMk/>
            <pc:sldMk cId="3934945908" sldId="1763"/>
            <ac:spMk id="4" creationId="{9F70DD74-DC5D-7A17-77DA-2C0EA24DBBDF}"/>
          </ac:spMkLst>
        </pc:spChg>
        <pc:spChg chg="add mod ord">
          <ac:chgData name="Philipp Kolb" userId="62c6d504-fff0-421b-a882-e15e94bf33d0" providerId="ADAL" clId="{CCE2AEE3-591C-4B7C-AF5B-591EFC32B6A1}" dt="2023-07-13T17:45:03.374" v="423" actId="5793"/>
          <ac:spMkLst>
            <pc:docMk/>
            <pc:sldMk cId="3934945908" sldId="1763"/>
            <ac:spMk id="5" creationId="{66BB41FD-05DB-C094-22AA-AF8A1196DB70}"/>
          </ac:spMkLst>
        </pc:spChg>
        <pc:spChg chg="add mod">
          <ac:chgData name="Philipp Kolb" userId="62c6d504-fff0-421b-a882-e15e94bf33d0" providerId="ADAL" clId="{CCE2AEE3-591C-4B7C-AF5B-591EFC32B6A1}" dt="2023-07-18T23:59:59.638" v="3659" actId="1076"/>
          <ac:spMkLst>
            <pc:docMk/>
            <pc:sldMk cId="3934945908" sldId="1763"/>
            <ac:spMk id="6" creationId="{4ADE6700-FA75-3361-4E8D-7790AD0FD2DD}"/>
          </ac:spMkLst>
        </pc:spChg>
        <pc:picChg chg="add del mod">
          <ac:chgData name="Philipp Kolb" userId="62c6d504-fff0-421b-a882-e15e94bf33d0" providerId="ADAL" clId="{CCE2AEE3-591C-4B7C-AF5B-591EFC32B6A1}" dt="2023-07-19T00:00:07.098" v="3661" actId="478"/>
          <ac:picMkLst>
            <pc:docMk/>
            <pc:sldMk cId="3934945908" sldId="1763"/>
            <ac:picMk id="8" creationId="{8F88A8C0-5C8C-F28D-506F-F73A59D2D46F}"/>
          </ac:picMkLst>
        </pc:picChg>
        <pc:picChg chg="add del mod">
          <ac:chgData name="Philipp Kolb" userId="62c6d504-fff0-421b-a882-e15e94bf33d0" providerId="ADAL" clId="{CCE2AEE3-591C-4B7C-AF5B-591EFC32B6A1}" dt="2023-07-19T00:00:07.489" v="3662" actId="478"/>
          <ac:picMkLst>
            <pc:docMk/>
            <pc:sldMk cId="3934945908" sldId="1763"/>
            <ac:picMk id="10" creationId="{CD0DBD9B-CF7C-5D08-6667-041EC26E4C07}"/>
          </ac:picMkLst>
        </pc:picChg>
      </pc:sldChg>
      <pc:sldChg chg="addSp delSp modSp add del mod modShow">
        <pc:chgData name="Philipp Kolb" userId="62c6d504-fff0-421b-a882-e15e94bf33d0" providerId="ADAL" clId="{CCE2AEE3-591C-4B7C-AF5B-591EFC32B6A1}" dt="2023-07-25T17:38:01.680" v="5319" actId="47"/>
        <pc:sldMkLst>
          <pc:docMk/>
          <pc:sldMk cId="2463400268" sldId="1764"/>
        </pc:sldMkLst>
        <pc:spChg chg="mod">
          <ac:chgData name="Philipp Kolb" userId="62c6d504-fff0-421b-a882-e15e94bf33d0" providerId="ADAL" clId="{CCE2AEE3-591C-4B7C-AF5B-591EFC32B6A1}" dt="2023-07-14T23:26:48.376" v="3614" actId="20577"/>
          <ac:spMkLst>
            <pc:docMk/>
            <pc:sldMk cId="2463400268" sldId="1764"/>
            <ac:spMk id="6" creationId="{C200F185-2434-414D-85A7-BBE78648DC03}"/>
          </ac:spMkLst>
        </pc:spChg>
        <pc:spChg chg="add del mod">
          <ac:chgData name="Philipp Kolb" userId="62c6d504-fff0-421b-a882-e15e94bf33d0" providerId="ADAL" clId="{CCE2AEE3-591C-4B7C-AF5B-591EFC32B6A1}" dt="2023-07-14T20:05:39.623" v="2306"/>
          <ac:spMkLst>
            <pc:docMk/>
            <pc:sldMk cId="2463400268" sldId="1764"/>
            <ac:spMk id="8" creationId="{DFB90828-B9D0-5A34-2BE4-4C8D5184B0AA}"/>
          </ac:spMkLst>
        </pc:spChg>
        <pc:spChg chg="add del mod">
          <ac:chgData name="Philipp Kolb" userId="62c6d504-fff0-421b-a882-e15e94bf33d0" providerId="ADAL" clId="{CCE2AEE3-591C-4B7C-AF5B-591EFC32B6A1}" dt="2023-07-14T20:06:51.211" v="2324" actId="478"/>
          <ac:spMkLst>
            <pc:docMk/>
            <pc:sldMk cId="2463400268" sldId="1764"/>
            <ac:spMk id="12" creationId="{501BDF72-22AC-9245-89F2-C33A291D68FC}"/>
          </ac:spMkLst>
        </pc:spChg>
        <pc:spChg chg="add mod">
          <ac:chgData name="Philipp Kolb" userId="62c6d504-fff0-421b-a882-e15e94bf33d0" providerId="ADAL" clId="{CCE2AEE3-591C-4B7C-AF5B-591EFC32B6A1}" dt="2023-07-21T23:23:39.740" v="4227" actId="20577"/>
          <ac:spMkLst>
            <pc:docMk/>
            <pc:sldMk cId="2463400268" sldId="1764"/>
            <ac:spMk id="13" creationId="{A3433629-321A-98B8-F842-868132B3A4CC}"/>
          </ac:spMkLst>
        </pc:spChg>
        <pc:spChg chg="del">
          <ac:chgData name="Philipp Kolb" userId="62c6d504-fff0-421b-a882-e15e94bf33d0" providerId="ADAL" clId="{CCE2AEE3-591C-4B7C-AF5B-591EFC32B6A1}" dt="2023-07-14T20:06:15.460" v="2317" actId="478"/>
          <ac:spMkLst>
            <pc:docMk/>
            <pc:sldMk cId="2463400268" sldId="1764"/>
            <ac:spMk id="19" creationId="{BFB5DB2A-3328-F088-C8F5-253E8AE93E58}"/>
          </ac:spMkLst>
        </pc:spChg>
        <pc:spChg chg="del mod">
          <ac:chgData name="Philipp Kolb" userId="62c6d504-fff0-421b-a882-e15e94bf33d0" providerId="ADAL" clId="{CCE2AEE3-591C-4B7C-AF5B-591EFC32B6A1}" dt="2023-07-14T20:05:27.978" v="2302" actId="478"/>
          <ac:spMkLst>
            <pc:docMk/>
            <pc:sldMk cId="2463400268" sldId="1764"/>
            <ac:spMk id="31" creationId="{1F80643E-8C61-9873-577E-06BDAAAB5D03}"/>
          </ac:spMkLst>
        </pc:spChg>
        <pc:grpChg chg="del">
          <ac:chgData name="Philipp Kolb" userId="62c6d504-fff0-421b-a882-e15e94bf33d0" providerId="ADAL" clId="{CCE2AEE3-591C-4B7C-AF5B-591EFC32B6A1}" dt="2023-07-14T20:05:25.811" v="2298" actId="478"/>
          <ac:grpSpMkLst>
            <pc:docMk/>
            <pc:sldMk cId="2463400268" sldId="1764"/>
            <ac:grpSpMk id="5" creationId="{B693B14A-2CCC-1335-6C8B-8B41030B3485}"/>
          </ac:grpSpMkLst>
        </pc:grpChg>
        <pc:grpChg chg="del">
          <ac:chgData name="Philipp Kolb" userId="62c6d504-fff0-421b-a882-e15e94bf33d0" providerId="ADAL" clId="{CCE2AEE3-591C-4B7C-AF5B-591EFC32B6A1}" dt="2023-07-14T20:05:25.499" v="2297" actId="478"/>
          <ac:grpSpMkLst>
            <pc:docMk/>
            <pc:sldMk cId="2463400268" sldId="1764"/>
            <ac:grpSpMk id="7" creationId="{46377782-89BD-FA09-2C77-C68AF1E8CFBE}"/>
          </ac:grpSpMkLst>
        </pc:grpChg>
        <pc:picChg chg="del">
          <ac:chgData name="Philipp Kolb" userId="62c6d504-fff0-421b-a882-e15e94bf33d0" providerId="ADAL" clId="{CCE2AEE3-591C-4B7C-AF5B-591EFC32B6A1}" dt="2023-07-14T20:05:26.611" v="2299" actId="478"/>
          <ac:picMkLst>
            <pc:docMk/>
            <pc:sldMk cId="2463400268" sldId="1764"/>
            <ac:picMk id="9" creationId="{992A5D03-92AB-F73A-160B-47A02AF4173D}"/>
          </ac:picMkLst>
        </pc:picChg>
        <pc:picChg chg="add del mod">
          <ac:chgData name="Philipp Kolb" userId="62c6d504-fff0-421b-a882-e15e94bf33d0" providerId="ADAL" clId="{CCE2AEE3-591C-4B7C-AF5B-591EFC32B6A1}" dt="2023-07-14T20:05:39.623" v="2306"/>
          <ac:picMkLst>
            <pc:docMk/>
            <pc:sldMk cId="2463400268" sldId="1764"/>
            <ac:picMk id="10" creationId="{B38FCACB-AD9B-282F-ACCF-D5028CF47BD5}"/>
          </ac:picMkLst>
        </pc:picChg>
        <pc:picChg chg="add mod">
          <ac:chgData name="Philipp Kolb" userId="62c6d504-fff0-421b-a882-e15e94bf33d0" providerId="ADAL" clId="{CCE2AEE3-591C-4B7C-AF5B-591EFC32B6A1}" dt="2023-07-21T23:22:18.916" v="4218" actId="1076"/>
          <ac:picMkLst>
            <pc:docMk/>
            <pc:sldMk cId="2463400268" sldId="1764"/>
            <ac:picMk id="11" creationId="{A39B15C6-E43A-4B0E-9DA0-93E4A5B0B0CF}"/>
          </ac:picMkLst>
        </pc:picChg>
      </pc:sldChg>
      <pc:sldChg chg="addSp delSp modSp add del mod">
        <pc:chgData name="Philipp Kolb" userId="62c6d504-fff0-421b-a882-e15e94bf33d0" providerId="ADAL" clId="{CCE2AEE3-591C-4B7C-AF5B-591EFC32B6A1}" dt="2023-07-13T21:58:15.096" v="1776" actId="47"/>
        <pc:sldMkLst>
          <pc:docMk/>
          <pc:sldMk cId="2883218921" sldId="1764"/>
        </pc:sldMkLst>
        <pc:spChg chg="mod">
          <ac:chgData name="Philipp Kolb" userId="62c6d504-fff0-421b-a882-e15e94bf33d0" providerId="ADAL" clId="{CCE2AEE3-591C-4B7C-AF5B-591EFC32B6A1}" dt="2023-07-13T21:12:33.220" v="1304" actId="20577"/>
          <ac:spMkLst>
            <pc:docMk/>
            <pc:sldMk cId="2883218921" sldId="1764"/>
            <ac:spMk id="5" creationId="{66BB41FD-05DB-C094-22AA-AF8A1196DB70}"/>
          </ac:spMkLst>
        </pc:spChg>
        <pc:spChg chg="del">
          <ac:chgData name="Philipp Kolb" userId="62c6d504-fff0-421b-a882-e15e94bf33d0" providerId="ADAL" clId="{CCE2AEE3-591C-4B7C-AF5B-591EFC32B6A1}" dt="2023-07-13T21:08:02.164" v="1247" actId="478"/>
          <ac:spMkLst>
            <pc:docMk/>
            <pc:sldMk cId="2883218921" sldId="1764"/>
            <ac:spMk id="6" creationId="{4ADE6700-FA75-3361-4E8D-7790AD0FD2DD}"/>
          </ac:spMkLst>
        </pc:spChg>
        <pc:spChg chg="add mod">
          <ac:chgData name="Philipp Kolb" userId="62c6d504-fff0-421b-a882-e15e94bf33d0" providerId="ADAL" clId="{CCE2AEE3-591C-4B7C-AF5B-591EFC32B6A1}" dt="2023-07-13T21:13:39.937" v="1399" actId="1076"/>
          <ac:spMkLst>
            <pc:docMk/>
            <pc:sldMk cId="2883218921" sldId="1764"/>
            <ac:spMk id="9" creationId="{51905370-C6DE-A8A1-E3A6-3D6FB5700A3C}"/>
          </ac:spMkLst>
        </pc:spChg>
        <pc:picChg chg="add del mod">
          <ac:chgData name="Philipp Kolb" userId="62c6d504-fff0-421b-a882-e15e94bf33d0" providerId="ADAL" clId="{CCE2AEE3-591C-4B7C-AF5B-591EFC32B6A1}" dt="2023-07-13T21:11:40.370" v="1251" actId="478"/>
          <ac:picMkLst>
            <pc:docMk/>
            <pc:sldMk cId="2883218921" sldId="1764"/>
            <ac:picMk id="3" creationId="{38BF7781-B8E4-3E8E-0F67-299856AAF889}"/>
          </ac:picMkLst>
        </pc:picChg>
        <pc:picChg chg="add mod">
          <ac:chgData name="Philipp Kolb" userId="62c6d504-fff0-421b-a882-e15e94bf33d0" providerId="ADAL" clId="{CCE2AEE3-591C-4B7C-AF5B-591EFC32B6A1}" dt="2023-07-13T21:12:45.362" v="1305" actId="1076"/>
          <ac:picMkLst>
            <pc:docMk/>
            <pc:sldMk cId="2883218921" sldId="1764"/>
            <ac:picMk id="8" creationId="{45A52F5F-5D13-A304-B3E8-46198996D1F3}"/>
          </ac:picMkLst>
        </pc:picChg>
      </pc:sldChg>
      <pc:sldChg chg="addSp delSp modSp add del mod modShow">
        <pc:chgData name="Philipp Kolb" userId="62c6d504-fff0-421b-a882-e15e94bf33d0" providerId="ADAL" clId="{CCE2AEE3-591C-4B7C-AF5B-591EFC32B6A1}" dt="2023-07-25T17:38:01.680" v="5319" actId="47"/>
        <pc:sldMkLst>
          <pc:docMk/>
          <pc:sldMk cId="428226146" sldId="1765"/>
        </pc:sldMkLst>
        <pc:spChg chg="add mod">
          <ac:chgData name="Philipp Kolb" userId="62c6d504-fff0-421b-a882-e15e94bf33d0" providerId="ADAL" clId="{CCE2AEE3-591C-4B7C-AF5B-591EFC32B6A1}" dt="2023-07-14T23:25:56.530" v="3594" actId="20577"/>
          <ac:spMkLst>
            <pc:docMk/>
            <pc:sldMk cId="428226146" sldId="1765"/>
            <ac:spMk id="3" creationId="{B4B0E3A2-8970-3F9E-FEAB-838A644F2218}"/>
          </ac:spMkLst>
        </pc:spChg>
        <pc:spChg chg="mod">
          <ac:chgData name="Philipp Kolb" userId="62c6d504-fff0-421b-a882-e15e94bf33d0" providerId="ADAL" clId="{CCE2AEE3-591C-4B7C-AF5B-591EFC32B6A1}" dt="2023-07-14T23:26:59.792" v="3627" actId="20577"/>
          <ac:spMkLst>
            <pc:docMk/>
            <pc:sldMk cId="428226146" sldId="1765"/>
            <ac:spMk id="6" creationId="{C200F185-2434-414D-85A7-BBE78648DC03}"/>
          </ac:spMkLst>
        </pc:spChg>
        <pc:spChg chg="del">
          <ac:chgData name="Philipp Kolb" userId="62c6d504-fff0-421b-a882-e15e94bf33d0" providerId="ADAL" clId="{CCE2AEE3-591C-4B7C-AF5B-591EFC32B6A1}" dt="2023-07-14T20:08:27.991" v="2335" actId="478"/>
          <ac:spMkLst>
            <pc:docMk/>
            <pc:sldMk cId="428226146" sldId="1765"/>
            <ac:spMk id="13" creationId="{A3433629-321A-98B8-F842-868132B3A4CC}"/>
          </ac:spMkLst>
        </pc:spChg>
        <pc:graphicFrameChg chg="add mod">
          <ac:chgData name="Philipp Kolb" userId="62c6d504-fff0-421b-a882-e15e94bf33d0" providerId="ADAL" clId="{CCE2AEE3-591C-4B7C-AF5B-591EFC32B6A1}" dt="2023-07-14T20:15:33.001" v="2403" actId="1076"/>
          <ac:graphicFrameMkLst>
            <pc:docMk/>
            <pc:sldMk cId="428226146" sldId="1765"/>
            <ac:graphicFrameMk id="2" creationId="{5D39E751-29E3-B717-A67B-CFAA129E0372}"/>
          </ac:graphicFrameMkLst>
        </pc:graphicFrameChg>
        <pc:picChg chg="del">
          <ac:chgData name="Philipp Kolb" userId="62c6d504-fff0-421b-a882-e15e94bf33d0" providerId="ADAL" clId="{CCE2AEE3-591C-4B7C-AF5B-591EFC32B6A1}" dt="2023-07-14T20:08:28.480" v="2336" actId="478"/>
          <ac:picMkLst>
            <pc:docMk/>
            <pc:sldMk cId="428226146" sldId="1765"/>
            <ac:picMk id="11" creationId="{A39B15C6-E43A-4B0E-9DA0-93E4A5B0B0CF}"/>
          </ac:picMkLst>
        </pc:picChg>
      </pc:sldChg>
      <pc:sldChg chg="addSp delSp modSp add mod ord">
        <pc:chgData name="Philipp Kolb" userId="62c6d504-fff0-421b-a882-e15e94bf33d0" providerId="ADAL" clId="{CCE2AEE3-591C-4B7C-AF5B-591EFC32B6A1}" dt="2023-07-27T16:51:17.765" v="6526"/>
        <pc:sldMkLst>
          <pc:docMk/>
          <pc:sldMk cId="969081199" sldId="1766"/>
        </pc:sldMkLst>
        <pc:spChg chg="del">
          <ac:chgData name="Philipp Kolb" userId="62c6d504-fff0-421b-a882-e15e94bf33d0" providerId="ADAL" clId="{CCE2AEE3-591C-4B7C-AF5B-591EFC32B6A1}" dt="2023-07-14T20:13:47.151" v="2394" actId="478"/>
          <ac:spMkLst>
            <pc:docMk/>
            <pc:sldMk cId="969081199" sldId="1766"/>
            <ac:spMk id="3" creationId="{B4B0E3A2-8970-3F9E-FEAB-838A644F2218}"/>
          </ac:spMkLst>
        </pc:spChg>
        <pc:spChg chg="mod">
          <ac:chgData name="Philipp Kolb" userId="62c6d504-fff0-421b-a882-e15e94bf33d0" providerId="ADAL" clId="{CCE2AEE3-591C-4B7C-AF5B-591EFC32B6A1}" dt="2023-07-21T23:25:20.701" v="4239" actId="20577"/>
          <ac:spMkLst>
            <pc:docMk/>
            <pc:sldMk cId="969081199" sldId="1766"/>
            <ac:spMk id="6" creationId="{C200F185-2434-414D-85A7-BBE78648DC03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13" creationId="{6E48ACD9-F625-EDB6-0DE6-77B8AEAB86AF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14" creationId="{6277760C-E0BE-49AF-189E-B869EB60D9BC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16" creationId="{5E1F7D90-066A-FE78-DA78-B2468A10A51F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19" creationId="{80CD3986-AE3E-566E-6DB8-76126B248458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20" creationId="{75746E24-237C-B1CB-153D-0C44E8CA0DF3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21" creationId="{BFAF0B6D-BB0E-CF28-13CD-2513E5480C32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22" creationId="{5C512E3C-93A6-BF65-9E4B-3214B9AB54E7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26" creationId="{A2B4280A-7202-9AC2-8436-695A18DB1FF9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29" creationId="{919EA437-10A9-93BF-AF72-19AF8F127F18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30" creationId="{53214E77-35B9-F6E0-9194-FFE1B2A4F687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31" creationId="{C6582CFA-F6B2-19A8-41AD-C24D757D982F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34" creationId="{8448DA57-EB4F-97C9-DE80-70D2499022F9}"/>
          </ac:spMkLst>
        </pc:spChg>
        <pc:spChg chg="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36" creationId="{EC3D2B81-42A5-0C5F-3C4C-175191D91557}"/>
          </ac:spMkLst>
        </pc:spChg>
        <pc:spChg chg="add 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41" creationId="{DB133FBB-FD5A-1270-13A6-554435374018}"/>
          </ac:spMkLst>
        </pc:spChg>
        <pc:spChg chg="add 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49" creationId="{B19F45D1-EB33-73D5-19FB-290FB40EF07C}"/>
          </ac:spMkLst>
        </pc:spChg>
        <pc:spChg chg="add 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52" creationId="{D5497231-1F5F-4BD1-3191-3633B7793A51}"/>
          </ac:spMkLst>
        </pc:spChg>
        <pc:spChg chg="add 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53" creationId="{CCFC19A9-A4FF-5BB1-25AC-5CBDFD20408D}"/>
          </ac:spMkLst>
        </pc:spChg>
        <pc:spChg chg="add 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54" creationId="{6A857A1A-0FDB-532C-4DCD-4DCC3E82E46F}"/>
          </ac:spMkLst>
        </pc:spChg>
        <pc:spChg chg="add mod">
          <ac:chgData name="Philipp Kolb" userId="62c6d504-fff0-421b-a882-e15e94bf33d0" providerId="ADAL" clId="{CCE2AEE3-591C-4B7C-AF5B-591EFC32B6A1}" dt="2023-07-14T20:14:00.750" v="2396"/>
          <ac:spMkLst>
            <pc:docMk/>
            <pc:sldMk cId="969081199" sldId="1766"/>
            <ac:spMk id="55" creationId="{98FD6492-6E91-0329-3022-548E047395F1}"/>
          </ac:spMkLst>
        </pc:spChg>
        <pc:grpChg chg="add mod">
          <ac:chgData name="Philipp Kolb" userId="62c6d504-fff0-421b-a882-e15e94bf33d0" providerId="ADAL" clId="{CCE2AEE3-591C-4B7C-AF5B-591EFC32B6A1}" dt="2023-07-14T20:14:00.750" v="2396"/>
          <ac:grpSpMkLst>
            <pc:docMk/>
            <pc:sldMk cId="969081199" sldId="1766"/>
            <ac:grpSpMk id="4" creationId="{68D90367-75FA-6907-B79B-9D04FF6CF5CD}"/>
          </ac:grpSpMkLst>
        </pc:grpChg>
        <pc:grpChg chg="mod">
          <ac:chgData name="Philipp Kolb" userId="62c6d504-fff0-421b-a882-e15e94bf33d0" providerId="ADAL" clId="{CCE2AEE3-591C-4B7C-AF5B-591EFC32B6A1}" dt="2023-07-14T20:14:00.750" v="2396"/>
          <ac:grpSpMkLst>
            <pc:docMk/>
            <pc:sldMk cId="969081199" sldId="1766"/>
            <ac:grpSpMk id="5" creationId="{112CA314-0652-BD3F-3628-64809CF1F5A0}"/>
          </ac:grpSpMkLst>
        </pc:grpChg>
        <pc:graphicFrameChg chg="del">
          <ac:chgData name="Philipp Kolb" userId="62c6d504-fff0-421b-a882-e15e94bf33d0" providerId="ADAL" clId="{CCE2AEE3-591C-4B7C-AF5B-591EFC32B6A1}" dt="2023-07-14T20:13:49.425" v="2395" actId="478"/>
          <ac:graphicFrameMkLst>
            <pc:docMk/>
            <pc:sldMk cId="969081199" sldId="1766"/>
            <ac:graphicFrameMk id="2" creationId="{5D39E751-29E3-B717-A67B-CFAA129E0372}"/>
          </ac:graphicFrameMkLst>
        </pc:graphicFrameChg>
        <pc:picChg chg="mod">
          <ac:chgData name="Philipp Kolb" userId="62c6d504-fff0-421b-a882-e15e94bf33d0" providerId="ADAL" clId="{CCE2AEE3-591C-4B7C-AF5B-591EFC32B6A1}" dt="2023-07-14T20:14:00.750" v="2396"/>
          <ac:picMkLst>
            <pc:docMk/>
            <pc:sldMk cId="969081199" sldId="1766"/>
            <ac:picMk id="12" creationId="{077D5A8A-7BD5-6617-6731-579A28250920}"/>
          </ac:picMkLst>
        </pc:picChg>
        <pc:picChg chg="add mod">
          <ac:chgData name="Philipp Kolb" userId="62c6d504-fff0-421b-a882-e15e94bf33d0" providerId="ADAL" clId="{CCE2AEE3-591C-4B7C-AF5B-591EFC32B6A1}" dt="2023-07-14T20:14:00.750" v="2396"/>
          <ac:picMkLst>
            <pc:docMk/>
            <pc:sldMk cId="969081199" sldId="1766"/>
            <ac:picMk id="48" creationId="{A82B6B1A-57E3-218F-ABC8-F47352CCA61D}"/>
          </ac:picMkLst>
        </pc:picChg>
        <pc:picChg chg="add mod">
          <ac:chgData name="Philipp Kolb" userId="62c6d504-fff0-421b-a882-e15e94bf33d0" providerId="ADAL" clId="{CCE2AEE3-591C-4B7C-AF5B-591EFC32B6A1}" dt="2023-07-14T20:14:00.750" v="2396"/>
          <ac:picMkLst>
            <pc:docMk/>
            <pc:sldMk cId="969081199" sldId="1766"/>
            <ac:picMk id="50" creationId="{E7D98DFD-BAA9-72FB-A7F5-4B828E886CAB}"/>
          </ac:picMkLst>
        </pc:pic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7" creationId="{E7C110BD-E9FE-F81B-E3BB-98CFFED40771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8" creationId="{75F85547-C4D3-E292-971F-36BCB5E658DF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9" creationId="{1BCD85CE-5436-0DA9-6A90-51F7C12B2765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10" creationId="{C9E08F6B-A244-D23D-95AE-F62F5592131B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11" creationId="{A71C4461-019E-8C00-DDDF-1EA0C56BAF76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15" creationId="{5D8D976A-6103-5551-BEA5-7DE88F28781D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17" creationId="{ABBB112D-D5EE-9B11-B63C-00A61EFF9D33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18" creationId="{9201246B-C3CC-7A03-8394-C96E3D470CBF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23" creationId="{FBF961EB-7537-4531-2C25-6251E5CBA769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24" creationId="{C4B78E74-FBCF-E1D7-4DAF-6570870C5C18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25" creationId="{3076615D-1625-D1E8-F7B6-30B138F59BD2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27" creationId="{138BCFF9-4E5D-FDE9-2142-83E87214D3C7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28" creationId="{0FCDBE4B-72EB-82DC-10C5-0BB0F749AF43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32" creationId="{27F36054-4AC6-9A40-A1B3-7982D57495CA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33" creationId="{C597235F-6979-579C-0C5B-674D8C182288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35" creationId="{0DCA540A-E0D6-07EE-436D-9F60CE5D9786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37" creationId="{B4199B08-D9A8-8CE9-3C91-3FB47A7513A6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38" creationId="{5D79C401-DB7C-9BF1-EFF2-006F37003673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39" creationId="{6AD250A6-4F94-7B04-9581-A1F808DB645C}"/>
          </ac:cxnSpMkLst>
        </pc:cxnChg>
        <pc:cxnChg chg="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40" creationId="{9CB3DE66-1416-674C-04EA-6E6C50398A72}"/>
          </ac:cxnSpMkLst>
        </pc:cxnChg>
        <pc:cxnChg chg="add 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42" creationId="{2813F704-612A-17E1-9E3B-CF80BEB48EB8}"/>
          </ac:cxnSpMkLst>
        </pc:cxnChg>
        <pc:cxnChg chg="add 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43" creationId="{EE90FC4C-6DEE-CC7F-750C-A33650E1EFF3}"/>
          </ac:cxnSpMkLst>
        </pc:cxnChg>
        <pc:cxnChg chg="add 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44" creationId="{40517BE7-9120-3425-6279-5CFC56C33F75}"/>
          </ac:cxnSpMkLst>
        </pc:cxnChg>
        <pc:cxnChg chg="add 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45" creationId="{F8816FE9-CB5C-6D9A-540B-5A90A91F09A6}"/>
          </ac:cxnSpMkLst>
        </pc:cxnChg>
        <pc:cxnChg chg="add 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46" creationId="{6655D592-9371-99D2-E46B-6EC8311402EE}"/>
          </ac:cxnSpMkLst>
        </pc:cxnChg>
        <pc:cxnChg chg="add 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47" creationId="{8FDF0232-E8B1-D0B7-8765-04F52340F2BA}"/>
          </ac:cxnSpMkLst>
        </pc:cxnChg>
        <pc:cxnChg chg="add mod">
          <ac:chgData name="Philipp Kolb" userId="62c6d504-fff0-421b-a882-e15e94bf33d0" providerId="ADAL" clId="{CCE2AEE3-591C-4B7C-AF5B-591EFC32B6A1}" dt="2023-07-14T20:14:00.750" v="2396"/>
          <ac:cxnSpMkLst>
            <pc:docMk/>
            <pc:sldMk cId="969081199" sldId="1766"/>
            <ac:cxnSpMk id="51" creationId="{0A65AE4C-F590-4588-434D-043F8177EF2F}"/>
          </ac:cxnSpMkLst>
        </pc:cxnChg>
      </pc:sldChg>
      <pc:sldChg chg="new del">
        <pc:chgData name="Philipp Kolb" userId="62c6d504-fff0-421b-a882-e15e94bf33d0" providerId="ADAL" clId="{CCE2AEE3-591C-4B7C-AF5B-591EFC32B6A1}" dt="2023-07-14T20:20:36.953" v="2410" actId="47"/>
        <pc:sldMkLst>
          <pc:docMk/>
          <pc:sldMk cId="2008366452" sldId="1767"/>
        </pc:sldMkLst>
      </pc:sldChg>
      <pc:sldChg chg="delSp modSp add del mod">
        <pc:chgData name="Philipp Kolb" userId="62c6d504-fff0-421b-a882-e15e94bf33d0" providerId="ADAL" clId="{CCE2AEE3-591C-4B7C-AF5B-591EFC32B6A1}" dt="2023-07-21T23:28:32.577" v="4255" actId="47"/>
        <pc:sldMkLst>
          <pc:docMk/>
          <pc:sldMk cId="2444875129" sldId="1768"/>
        </pc:sldMkLst>
        <pc:spChg chg="del mod">
          <ac:chgData name="Philipp Kolb" userId="62c6d504-fff0-421b-a882-e15e94bf33d0" providerId="ADAL" clId="{CCE2AEE3-591C-4B7C-AF5B-591EFC32B6A1}" dt="2023-07-14T20:20:51.232" v="2413" actId="478"/>
          <ac:spMkLst>
            <pc:docMk/>
            <pc:sldMk cId="2444875129" sldId="1768"/>
            <ac:spMk id="2" creationId="{90214C8F-2517-A8E8-C9DF-870C92D3C3F1}"/>
          </ac:spMkLst>
        </pc:spChg>
        <pc:spChg chg="del">
          <ac:chgData name="Philipp Kolb" userId="62c6d504-fff0-421b-a882-e15e94bf33d0" providerId="ADAL" clId="{CCE2AEE3-591C-4B7C-AF5B-591EFC32B6A1}" dt="2023-07-14T20:20:48.800" v="2411" actId="478"/>
          <ac:spMkLst>
            <pc:docMk/>
            <pc:sldMk cId="2444875129" sldId="1768"/>
            <ac:spMk id="3" creationId="{52CDBE1F-7A3C-F93D-6AE5-C43A64C01905}"/>
          </ac:spMkLst>
        </pc:spChg>
        <pc:spChg chg="del">
          <ac:chgData name="Philipp Kolb" userId="62c6d504-fff0-421b-a882-e15e94bf33d0" providerId="ADAL" clId="{CCE2AEE3-591C-4B7C-AF5B-591EFC32B6A1}" dt="2023-07-14T20:20:48.800" v="2411" actId="478"/>
          <ac:spMkLst>
            <pc:docMk/>
            <pc:sldMk cId="2444875129" sldId="1768"/>
            <ac:spMk id="5" creationId="{CBBDBB46-123E-A59F-0D22-94C83803B1DB}"/>
          </ac:spMkLst>
        </pc:spChg>
        <pc:spChg chg="del">
          <ac:chgData name="Philipp Kolb" userId="62c6d504-fff0-421b-a882-e15e94bf33d0" providerId="ADAL" clId="{CCE2AEE3-591C-4B7C-AF5B-591EFC32B6A1}" dt="2023-07-14T20:20:48.800" v="2411" actId="478"/>
          <ac:spMkLst>
            <pc:docMk/>
            <pc:sldMk cId="2444875129" sldId="1768"/>
            <ac:spMk id="6" creationId="{2B541776-62DD-99A6-DE1D-781B0F87BEA5}"/>
          </ac:spMkLst>
        </pc:spChg>
        <pc:spChg chg="del">
          <ac:chgData name="Philipp Kolb" userId="62c6d504-fff0-421b-a882-e15e94bf33d0" providerId="ADAL" clId="{CCE2AEE3-591C-4B7C-AF5B-591EFC32B6A1}" dt="2023-07-14T20:20:55.303" v="2416" actId="478"/>
          <ac:spMkLst>
            <pc:docMk/>
            <pc:sldMk cId="2444875129" sldId="1768"/>
            <ac:spMk id="11" creationId="{01B3A367-5149-4571-6542-3CBAC4CAEC92}"/>
          </ac:spMkLst>
        </pc:spChg>
        <pc:spChg chg="del">
          <ac:chgData name="Philipp Kolb" userId="62c6d504-fff0-421b-a882-e15e94bf33d0" providerId="ADAL" clId="{CCE2AEE3-591C-4B7C-AF5B-591EFC32B6A1}" dt="2023-07-14T20:20:53.040" v="2415" actId="478"/>
          <ac:spMkLst>
            <pc:docMk/>
            <pc:sldMk cId="2444875129" sldId="1768"/>
            <ac:spMk id="12" creationId="{E404D1DB-9A06-981B-CAD1-2BFFEF7593D2}"/>
          </ac:spMkLst>
        </pc:spChg>
        <pc:spChg chg="del">
          <ac:chgData name="Philipp Kolb" userId="62c6d504-fff0-421b-a882-e15e94bf33d0" providerId="ADAL" clId="{CCE2AEE3-591C-4B7C-AF5B-591EFC32B6A1}" dt="2023-07-14T20:20:48.800" v="2411" actId="478"/>
          <ac:spMkLst>
            <pc:docMk/>
            <pc:sldMk cId="2444875129" sldId="1768"/>
            <ac:spMk id="17" creationId="{3892F929-0A8E-E841-5F14-E97D9080C677}"/>
          </ac:spMkLst>
        </pc:spChg>
        <pc:spChg chg="del">
          <ac:chgData name="Philipp Kolb" userId="62c6d504-fff0-421b-a882-e15e94bf33d0" providerId="ADAL" clId="{CCE2AEE3-591C-4B7C-AF5B-591EFC32B6A1}" dt="2023-07-14T20:20:48.800" v="2411" actId="478"/>
          <ac:spMkLst>
            <pc:docMk/>
            <pc:sldMk cId="2444875129" sldId="1768"/>
            <ac:spMk id="19" creationId="{5E2A0DB8-6028-DF20-8E3B-3D9BD5B6D063}"/>
          </ac:spMkLst>
        </pc:spChg>
        <pc:picChg chg="del">
          <ac:chgData name="Philipp Kolb" userId="62c6d504-fff0-421b-a882-e15e94bf33d0" providerId="ADAL" clId="{CCE2AEE3-591C-4B7C-AF5B-591EFC32B6A1}" dt="2023-07-14T20:20:48.800" v="2411" actId="478"/>
          <ac:picMkLst>
            <pc:docMk/>
            <pc:sldMk cId="2444875129" sldId="1768"/>
            <ac:picMk id="7" creationId="{E4B30EE7-E318-B968-C099-0E3133AFA7A7}"/>
          </ac:picMkLst>
        </pc:picChg>
        <pc:picChg chg="del">
          <ac:chgData name="Philipp Kolb" userId="62c6d504-fff0-421b-a882-e15e94bf33d0" providerId="ADAL" clId="{CCE2AEE3-591C-4B7C-AF5B-591EFC32B6A1}" dt="2023-07-14T20:20:48.800" v="2411" actId="478"/>
          <ac:picMkLst>
            <pc:docMk/>
            <pc:sldMk cId="2444875129" sldId="1768"/>
            <ac:picMk id="8" creationId="{C5124281-1885-ABE7-9214-1652B1E420FB}"/>
          </ac:picMkLst>
        </pc:picChg>
        <pc:picChg chg="del">
          <ac:chgData name="Philipp Kolb" userId="62c6d504-fff0-421b-a882-e15e94bf33d0" providerId="ADAL" clId="{CCE2AEE3-591C-4B7C-AF5B-591EFC32B6A1}" dt="2023-07-14T20:20:48.800" v="2411" actId="478"/>
          <ac:picMkLst>
            <pc:docMk/>
            <pc:sldMk cId="2444875129" sldId="1768"/>
            <ac:picMk id="9" creationId="{8F61D1AA-1CE5-40A8-02BD-F3477FC24D73}"/>
          </ac:picMkLst>
        </pc:picChg>
        <pc:picChg chg="del">
          <ac:chgData name="Philipp Kolb" userId="62c6d504-fff0-421b-a882-e15e94bf33d0" providerId="ADAL" clId="{CCE2AEE3-591C-4B7C-AF5B-591EFC32B6A1}" dt="2023-07-14T20:20:48.800" v="2411" actId="478"/>
          <ac:picMkLst>
            <pc:docMk/>
            <pc:sldMk cId="2444875129" sldId="1768"/>
            <ac:picMk id="10" creationId="{34059791-0F68-8446-8244-4A11103E3EA6}"/>
          </ac:picMkLst>
        </pc:picChg>
        <pc:picChg chg="del">
          <ac:chgData name="Philipp Kolb" userId="62c6d504-fff0-421b-a882-e15e94bf33d0" providerId="ADAL" clId="{CCE2AEE3-591C-4B7C-AF5B-591EFC32B6A1}" dt="2023-07-14T20:20:51.688" v="2414" actId="478"/>
          <ac:picMkLst>
            <pc:docMk/>
            <pc:sldMk cId="2444875129" sldId="1768"/>
            <ac:picMk id="14" creationId="{39C0AE67-0F47-1FE0-1C07-532E76DBB896}"/>
          </ac:picMkLst>
        </pc:picChg>
        <pc:picChg chg="del">
          <ac:chgData name="Philipp Kolb" userId="62c6d504-fff0-421b-a882-e15e94bf33d0" providerId="ADAL" clId="{CCE2AEE3-591C-4B7C-AF5B-591EFC32B6A1}" dt="2023-07-14T20:20:48.800" v="2411" actId="478"/>
          <ac:picMkLst>
            <pc:docMk/>
            <pc:sldMk cId="2444875129" sldId="1768"/>
            <ac:picMk id="18" creationId="{FB122D88-6DFA-8E90-67D3-691CBBBC90F5}"/>
          </ac:picMkLst>
        </pc:picChg>
      </pc:sldChg>
      <pc:sldChg chg="addSp delSp modSp del mod">
        <pc:chgData name="Philipp Kolb" userId="62c6d504-fff0-421b-a882-e15e94bf33d0" providerId="ADAL" clId="{CCE2AEE3-591C-4B7C-AF5B-591EFC32B6A1}" dt="2023-07-26T21:08:33.050" v="6188" actId="47"/>
        <pc:sldMkLst>
          <pc:docMk/>
          <pc:sldMk cId="2410106416" sldId="1769"/>
        </pc:sldMkLst>
        <pc:spChg chg="add mod">
          <ac:chgData name="Philipp Kolb" userId="62c6d504-fff0-421b-a882-e15e94bf33d0" providerId="ADAL" clId="{CCE2AEE3-591C-4B7C-AF5B-591EFC32B6A1}" dt="2023-07-26T20:59:21.088" v="6011" actId="1076"/>
          <ac:spMkLst>
            <pc:docMk/>
            <pc:sldMk cId="2410106416" sldId="1769"/>
            <ac:spMk id="4" creationId="{51D0D02F-5AEC-44D2-97B5-14F7E908BBF2}"/>
          </ac:spMkLst>
        </pc:spChg>
        <pc:spChg chg="mod">
          <ac:chgData name="Philipp Kolb" userId="62c6d504-fff0-421b-a882-e15e94bf33d0" providerId="ADAL" clId="{CCE2AEE3-591C-4B7C-AF5B-591EFC32B6A1}" dt="2023-07-26T21:02:43.513" v="6110" actId="20577"/>
          <ac:spMkLst>
            <pc:docMk/>
            <pc:sldMk cId="2410106416" sldId="1769"/>
            <ac:spMk id="6" creationId="{C200F185-2434-414D-85A7-BBE78648DC03}"/>
          </ac:spMkLst>
        </pc:spChg>
        <pc:spChg chg="add del mod">
          <ac:chgData name="Philipp Kolb" userId="62c6d504-fff0-421b-a882-e15e94bf33d0" providerId="ADAL" clId="{CCE2AEE3-591C-4B7C-AF5B-591EFC32B6A1}" dt="2023-07-26T20:58:40.249" v="6001"/>
          <ac:spMkLst>
            <pc:docMk/>
            <pc:sldMk cId="2410106416" sldId="1769"/>
            <ac:spMk id="7" creationId="{1CF509D1-AB79-6288-A1B0-8C40FF524254}"/>
          </ac:spMkLst>
        </pc:spChg>
        <pc:spChg chg="add del mod">
          <ac:chgData name="Philipp Kolb" userId="62c6d504-fff0-421b-a882-e15e94bf33d0" providerId="ADAL" clId="{CCE2AEE3-591C-4B7C-AF5B-591EFC32B6A1}" dt="2023-07-26T20:58:41.680" v="6003"/>
          <ac:spMkLst>
            <pc:docMk/>
            <pc:sldMk cId="2410106416" sldId="1769"/>
            <ac:spMk id="10" creationId="{7CF58B13-7C0D-C635-6BEE-32ECCBA2288A}"/>
          </ac:spMkLst>
        </pc:spChg>
        <pc:spChg chg="del">
          <ac:chgData name="Philipp Kolb" userId="62c6d504-fff0-421b-a882-e15e94bf33d0" providerId="ADAL" clId="{CCE2AEE3-591C-4B7C-AF5B-591EFC32B6A1}" dt="2023-07-26T20:57:07.025" v="5981" actId="478"/>
          <ac:spMkLst>
            <pc:docMk/>
            <pc:sldMk cId="2410106416" sldId="1769"/>
            <ac:spMk id="13" creationId="{0B3137C8-7AA3-7BDF-6887-34B13C1DCE9F}"/>
          </ac:spMkLst>
        </pc:spChg>
        <pc:spChg chg="del">
          <ac:chgData name="Philipp Kolb" userId="62c6d504-fff0-421b-a882-e15e94bf33d0" providerId="ADAL" clId="{CCE2AEE3-591C-4B7C-AF5B-591EFC32B6A1}" dt="2023-07-26T20:57:07.025" v="5981" actId="478"/>
          <ac:spMkLst>
            <pc:docMk/>
            <pc:sldMk cId="2410106416" sldId="1769"/>
            <ac:spMk id="14" creationId="{6477CEEA-9543-E231-D42B-B304536C34BF}"/>
          </ac:spMkLst>
        </pc:spChg>
        <pc:spChg chg="del mod">
          <ac:chgData name="Philipp Kolb" userId="62c6d504-fff0-421b-a882-e15e94bf33d0" providerId="ADAL" clId="{CCE2AEE3-591C-4B7C-AF5B-591EFC32B6A1}" dt="2023-07-26T20:57:10.170" v="5984" actId="478"/>
          <ac:spMkLst>
            <pc:docMk/>
            <pc:sldMk cId="2410106416" sldId="1769"/>
            <ac:spMk id="15" creationId="{DACA3CB9-B65D-9C8A-52B1-E15BEC9784C8}"/>
          </ac:spMkLst>
        </pc:spChg>
        <pc:spChg chg="del">
          <ac:chgData name="Philipp Kolb" userId="62c6d504-fff0-421b-a882-e15e94bf33d0" providerId="ADAL" clId="{CCE2AEE3-591C-4B7C-AF5B-591EFC32B6A1}" dt="2023-07-26T20:57:07.025" v="5981" actId="478"/>
          <ac:spMkLst>
            <pc:docMk/>
            <pc:sldMk cId="2410106416" sldId="1769"/>
            <ac:spMk id="18" creationId="{09BF27F6-8AC2-6772-1ACE-212FF4D2E98A}"/>
          </ac:spMkLst>
        </pc:spChg>
        <pc:graphicFrameChg chg="add mod">
          <ac:chgData name="Philipp Kolb" userId="62c6d504-fff0-421b-a882-e15e94bf33d0" providerId="ADAL" clId="{CCE2AEE3-591C-4B7C-AF5B-591EFC32B6A1}" dt="2023-07-26T20:58:01.499" v="5993" actId="1076"/>
          <ac:graphicFrameMkLst>
            <pc:docMk/>
            <pc:sldMk cId="2410106416" sldId="1769"/>
            <ac:graphicFrameMk id="2" creationId="{708E11E0-15C1-3249-9972-113E02DE7579}"/>
          </ac:graphicFrameMkLst>
        </pc:graphicFrameChg>
        <pc:picChg chg="add mod">
          <ac:chgData name="Philipp Kolb" userId="62c6d504-fff0-421b-a882-e15e94bf33d0" providerId="ADAL" clId="{CCE2AEE3-591C-4B7C-AF5B-591EFC32B6A1}" dt="2023-07-26T21:08:21.357" v="6187" actId="1076"/>
          <ac:picMkLst>
            <pc:docMk/>
            <pc:sldMk cId="2410106416" sldId="1769"/>
            <ac:picMk id="3" creationId="{262C1904-26FC-7BF7-4CD5-A9615497B79C}"/>
          </ac:picMkLst>
        </pc:picChg>
        <pc:picChg chg="add del mod">
          <ac:chgData name="Philipp Kolb" userId="62c6d504-fff0-421b-a882-e15e94bf33d0" providerId="ADAL" clId="{CCE2AEE3-591C-4B7C-AF5B-591EFC32B6A1}" dt="2023-07-26T20:58:40.249" v="6001"/>
          <ac:picMkLst>
            <pc:docMk/>
            <pc:sldMk cId="2410106416" sldId="1769"/>
            <ac:picMk id="5" creationId="{F110DD8F-9DB1-D006-47CC-70941B940569}"/>
          </ac:picMkLst>
        </pc:picChg>
        <pc:picChg chg="add del mod">
          <ac:chgData name="Philipp Kolb" userId="62c6d504-fff0-421b-a882-e15e94bf33d0" providerId="ADAL" clId="{CCE2AEE3-591C-4B7C-AF5B-591EFC32B6A1}" dt="2023-07-26T20:58:41.680" v="6003"/>
          <ac:picMkLst>
            <pc:docMk/>
            <pc:sldMk cId="2410106416" sldId="1769"/>
            <ac:picMk id="8" creationId="{60831923-4BCB-31D5-627F-B591AC040B55}"/>
          </ac:picMkLst>
        </pc:picChg>
        <pc:picChg chg="del">
          <ac:chgData name="Philipp Kolb" userId="62c6d504-fff0-421b-a882-e15e94bf33d0" providerId="ADAL" clId="{CCE2AEE3-591C-4B7C-AF5B-591EFC32B6A1}" dt="2023-07-26T20:57:10.590" v="5985" actId="478"/>
          <ac:picMkLst>
            <pc:docMk/>
            <pc:sldMk cId="2410106416" sldId="1769"/>
            <ac:picMk id="9" creationId="{E3D8F694-3820-BB7B-0747-650B47959113}"/>
          </ac:picMkLst>
        </pc:picChg>
        <pc:picChg chg="add mod">
          <ac:chgData name="Philipp Kolb" userId="62c6d504-fff0-421b-a882-e15e94bf33d0" providerId="ADAL" clId="{CCE2AEE3-591C-4B7C-AF5B-591EFC32B6A1}" dt="2023-07-26T20:59:45.901" v="6019" actId="1076"/>
          <ac:picMkLst>
            <pc:docMk/>
            <pc:sldMk cId="2410106416" sldId="1769"/>
            <ac:picMk id="11" creationId="{8AAE430A-0FCE-9536-ED3C-0CAAF23F3428}"/>
          </ac:picMkLst>
        </pc:picChg>
        <pc:picChg chg="del">
          <ac:chgData name="Philipp Kolb" userId="62c6d504-fff0-421b-a882-e15e94bf33d0" providerId="ADAL" clId="{CCE2AEE3-591C-4B7C-AF5B-591EFC32B6A1}" dt="2023-07-26T20:57:07.025" v="5981" actId="478"/>
          <ac:picMkLst>
            <pc:docMk/>
            <pc:sldMk cId="2410106416" sldId="1769"/>
            <ac:picMk id="12" creationId="{EBB433FB-0047-89B9-C49E-FDC8963D4CDF}"/>
          </ac:picMkLst>
        </pc:picChg>
        <pc:picChg chg="add mod">
          <ac:chgData name="Philipp Kolb" userId="62c6d504-fff0-421b-a882-e15e94bf33d0" providerId="ADAL" clId="{CCE2AEE3-591C-4B7C-AF5B-591EFC32B6A1}" dt="2023-07-26T20:59:31.256" v="6015" actId="1076"/>
          <ac:picMkLst>
            <pc:docMk/>
            <pc:sldMk cId="2410106416" sldId="1769"/>
            <ac:picMk id="16" creationId="{1CCFDDBA-DA59-0514-A593-5456DEFB17FB}"/>
          </ac:picMkLst>
        </pc:picChg>
        <pc:picChg chg="del">
          <ac:chgData name="Philipp Kolb" userId="62c6d504-fff0-421b-a882-e15e94bf33d0" providerId="ADAL" clId="{CCE2AEE3-591C-4B7C-AF5B-591EFC32B6A1}" dt="2023-07-26T20:57:07.626" v="5982" actId="478"/>
          <ac:picMkLst>
            <pc:docMk/>
            <pc:sldMk cId="2410106416" sldId="1769"/>
            <ac:picMk id="17" creationId="{B13EA37A-9800-955E-CDB0-9103EFEBD2F6}"/>
          </ac:picMkLst>
        </pc:picChg>
      </pc:sldChg>
      <pc:sldChg chg="addSp delSp modSp add mod delAnim modAnim">
        <pc:chgData name="Philipp Kolb" userId="62c6d504-fff0-421b-a882-e15e94bf33d0" providerId="ADAL" clId="{CCE2AEE3-591C-4B7C-AF5B-591EFC32B6A1}" dt="2023-07-25T22:00:02.022" v="5470" actId="2710"/>
        <pc:sldMkLst>
          <pc:docMk/>
          <pc:sldMk cId="4003455728" sldId="1769"/>
        </pc:sldMkLst>
        <pc:spChg chg="del">
          <ac:chgData name="Philipp Kolb" userId="62c6d504-fff0-421b-a882-e15e94bf33d0" providerId="ADAL" clId="{CCE2AEE3-591C-4B7C-AF5B-591EFC32B6A1}" dt="2023-07-14T20:23:26.154" v="2486" actId="478"/>
          <ac:spMkLst>
            <pc:docMk/>
            <pc:sldMk cId="4003455728" sldId="1769"/>
            <ac:spMk id="4" creationId="{E132C163-73F2-CBE0-4810-B0F9DBDE8197}"/>
          </ac:spMkLst>
        </pc:spChg>
        <pc:spChg chg="del">
          <ac:chgData name="Philipp Kolb" userId="62c6d504-fff0-421b-a882-e15e94bf33d0" providerId="ADAL" clId="{CCE2AEE3-591C-4B7C-AF5B-591EFC32B6A1}" dt="2023-07-14T20:23:24.572" v="2485" actId="478"/>
          <ac:spMkLst>
            <pc:docMk/>
            <pc:sldMk cId="4003455728" sldId="1769"/>
            <ac:spMk id="5" creationId="{DE6BB89F-D615-243B-FF3E-8DBCF721D105}"/>
          </ac:spMkLst>
        </pc:spChg>
        <pc:spChg chg="mod">
          <ac:chgData name="Philipp Kolb" userId="62c6d504-fff0-421b-a882-e15e94bf33d0" providerId="ADAL" clId="{CCE2AEE3-591C-4B7C-AF5B-591EFC32B6A1}" dt="2023-07-14T23:33:03.137" v="3648" actId="20577"/>
          <ac:spMkLst>
            <pc:docMk/>
            <pc:sldMk cId="4003455728" sldId="1769"/>
            <ac:spMk id="6" creationId="{C200F185-2434-414D-85A7-BBE78648DC03}"/>
          </ac:spMkLst>
        </pc:spChg>
        <pc:spChg chg="del">
          <ac:chgData name="Philipp Kolb" userId="62c6d504-fff0-421b-a882-e15e94bf33d0" providerId="ADAL" clId="{CCE2AEE3-591C-4B7C-AF5B-591EFC32B6A1}" dt="2023-07-14T20:23:23.143" v="2484" actId="478"/>
          <ac:spMkLst>
            <pc:docMk/>
            <pc:sldMk cId="4003455728" sldId="1769"/>
            <ac:spMk id="8" creationId="{BD354D31-EAE7-A8A4-6694-8D6AEED683D5}"/>
          </ac:spMkLst>
        </pc:spChg>
        <pc:spChg chg="add mod">
          <ac:chgData name="Philipp Kolb" userId="62c6d504-fff0-421b-a882-e15e94bf33d0" providerId="ADAL" clId="{CCE2AEE3-591C-4B7C-AF5B-591EFC32B6A1}" dt="2023-07-25T22:00:02.022" v="5470" actId="2710"/>
          <ac:spMkLst>
            <pc:docMk/>
            <pc:sldMk cId="4003455728" sldId="1769"/>
            <ac:spMk id="13" creationId="{0B3137C8-7AA3-7BDF-6887-34B13C1DCE9F}"/>
          </ac:spMkLst>
        </pc:spChg>
        <pc:spChg chg="add mod">
          <ac:chgData name="Philipp Kolb" userId="62c6d504-fff0-421b-a882-e15e94bf33d0" providerId="ADAL" clId="{CCE2AEE3-591C-4B7C-AF5B-591EFC32B6A1}" dt="2023-07-21T23:27:06.302" v="4254" actId="1076"/>
          <ac:spMkLst>
            <pc:docMk/>
            <pc:sldMk cId="4003455728" sldId="1769"/>
            <ac:spMk id="14" creationId="{6477CEEA-9543-E231-D42B-B304536C34BF}"/>
          </ac:spMkLst>
        </pc:spChg>
        <pc:spChg chg="add mod">
          <ac:chgData name="Philipp Kolb" userId="62c6d504-fff0-421b-a882-e15e94bf33d0" providerId="ADAL" clId="{CCE2AEE3-591C-4B7C-AF5B-591EFC32B6A1}" dt="2023-07-14T23:21:41.154" v="3249" actId="1076"/>
          <ac:spMkLst>
            <pc:docMk/>
            <pc:sldMk cId="4003455728" sldId="1769"/>
            <ac:spMk id="15" creationId="{DACA3CB9-B65D-9C8A-52B1-E15BEC9784C8}"/>
          </ac:spMkLst>
        </pc:spChg>
        <pc:spChg chg="add mod">
          <ac:chgData name="Philipp Kolb" userId="62c6d504-fff0-421b-a882-e15e94bf33d0" providerId="ADAL" clId="{CCE2AEE3-591C-4B7C-AF5B-591EFC32B6A1}" dt="2023-07-14T23:22:33.049" v="3344" actId="1076"/>
          <ac:spMkLst>
            <pc:docMk/>
            <pc:sldMk cId="4003455728" sldId="1769"/>
            <ac:spMk id="18" creationId="{09BF27F6-8AC2-6772-1ACE-212FF4D2E98A}"/>
          </ac:spMkLst>
        </pc:spChg>
        <pc:picChg chg="del">
          <ac:chgData name="Philipp Kolb" userId="62c6d504-fff0-421b-a882-e15e94bf33d0" providerId="ADAL" clId="{CCE2AEE3-591C-4B7C-AF5B-591EFC32B6A1}" dt="2023-07-14T20:23:21.593" v="2482" actId="478"/>
          <ac:picMkLst>
            <pc:docMk/>
            <pc:sldMk cId="4003455728" sldId="1769"/>
            <ac:picMk id="2" creationId="{F6628A5C-115F-DEC3-8172-E6238401A67E}"/>
          </ac:picMkLst>
        </pc:picChg>
        <pc:picChg chg="del">
          <ac:chgData name="Philipp Kolb" userId="62c6d504-fff0-421b-a882-e15e94bf33d0" providerId="ADAL" clId="{CCE2AEE3-591C-4B7C-AF5B-591EFC32B6A1}" dt="2023-07-14T20:23:21.981" v="2483" actId="478"/>
          <ac:picMkLst>
            <pc:docMk/>
            <pc:sldMk cId="4003455728" sldId="1769"/>
            <ac:picMk id="7" creationId="{A541EC08-CF13-D89F-896B-7E9DA4BBAEA5}"/>
          </ac:picMkLst>
        </pc:picChg>
        <pc:picChg chg="add mod">
          <ac:chgData name="Philipp Kolb" userId="62c6d504-fff0-421b-a882-e15e94bf33d0" providerId="ADAL" clId="{CCE2AEE3-591C-4B7C-AF5B-591EFC32B6A1}" dt="2023-07-14T23:21:33.674" v="3246" actId="1076"/>
          <ac:picMkLst>
            <pc:docMk/>
            <pc:sldMk cId="4003455728" sldId="1769"/>
            <ac:picMk id="9" creationId="{E3D8F694-3820-BB7B-0747-650B47959113}"/>
          </ac:picMkLst>
        </pc:picChg>
        <pc:picChg chg="add del mod">
          <ac:chgData name="Philipp Kolb" userId="62c6d504-fff0-421b-a882-e15e94bf33d0" providerId="ADAL" clId="{CCE2AEE3-591C-4B7C-AF5B-591EFC32B6A1}" dt="2023-07-14T20:24:58.035" v="2495" actId="478"/>
          <ac:picMkLst>
            <pc:docMk/>
            <pc:sldMk cId="4003455728" sldId="1769"/>
            <ac:picMk id="10" creationId="{E288539C-D366-5D12-837A-DE789056C0A5}"/>
          </ac:picMkLst>
        </pc:picChg>
        <pc:picChg chg="add mod">
          <ac:chgData name="Philipp Kolb" userId="62c6d504-fff0-421b-a882-e15e94bf33d0" providerId="ADAL" clId="{CCE2AEE3-591C-4B7C-AF5B-591EFC32B6A1}" dt="2023-07-25T17:43:39.245" v="5324" actId="1582"/>
          <ac:picMkLst>
            <pc:docMk/>
            <pc:sldMk cId="4003455728" sldId="1769"/>
            <ac:picMk id="12" creationId="{EBB433FB-0047-89B9-C49E-FDC8963D4CDF}"/>
          </ac:picMkLst>
        </pc:picChg>
        <pc:picChg chg="add mod">
          <ac:chgData name="Philipp Kolb" userId="62c6d504-fff0-421b-a882-e15e94bf33d0" providerId="ADAL" clId="{CCE2AEE3-591C-4B7C-AF5B-591EFC32B6A1}" dt="2023-07-25T17:43:44.634" v="5332" actId="1038"/>
          <ac:picMkLst>
            <pc:docMk/>
            <pc:sldMk cId="4003455728" sldId="1769"/>
            <ac:picMk id="17" creationId="{B13EA37A-9800-955E-CDB0-9103EFEBD2F6}"/>
          </ac:picMkLst>
        </pc:picChg>
      </pc:sldChg>
      <pc:sldChg chg="add del">
        <pc:chgData name="Philipp Kolb" userId="62c6d504-fff0-421b-a882-e15e94bf33d0" providerId="ADAL" clId="{CCE2AEE3-591C-4B7C-AF5B-591EFC32B6A1}" dt="2023-07-21T23:26:29.119" v="4240" actId="47"/>
        <pc:sldMkLst>
          <pc:docMk/>
          <pc:sldMk cId="2474404552" sldId="1770"/>
        </pc:sldMkLst>
      </pc:sldChg>
      <pc:sldChg chg="addSp delSp modSp add del mod">
        <pc:chgData name="Philipp Kolb" userId="62c6d504-fff0-421b-a882-e15e94bf33d0" providerId="ADAL" clId="{CCE2AEE3-591C-4B7C-AF5B-591EFC32B6A1}" dt="2023-07-26T21:20:06.373" v="6237" actId="47"/>
        <pc:sldMkLst>
          <pc:docMk/>
          <pc:sldMk cId="1189024532" sldId="1771"/>
        </pc:sldMkLst>
        <pc:spChg chg="add mod">
          <ac:chgData name="Philipp Kolb" userId="62c6d504-fff0-421b-a882-e15e94bf33d0" providerId="ADAL" clId="{CCE2AEE3-591C-4B7C-AF5B-591EFC32B6A1}" dt="2023-07-25T22:06:22.588" v="5643" actId="1076"/>
          <ac:spMkLst>
            <pc:docMk/>
            <pc:sldMk cId="1189024532" sldId="1771"/>
            <ac:spMk id="3" creationId="{8BC23402-41C2-3063-D5AF-4C34B006F238}"/>
          </ac:spMkLst>
        </pc:spChg>
        <pc:spChg chg="del">
          <ac:chgData name="Philipp Kolb" userId="62c6d504-fff0-421b-a882-e15e94bf33d0" providerId="ADAL" clId="{CCE2AEE3-591C-4B7C-AF5B-591EFC32B6A1}" dt="2023-07-19T00:00:21.871" v="3666" actId="478"/>
          <ac:spMkLst>
            <pc:docMk/>
            <pc:sldMk cId="1189024532" sldId="1771"/>
            <ac:spMk id="3" creationId="{9FCE493E-78C8-8A78-77A4-94D6267FAAB6}"/>
          </ac:spMkLst>
        </pc:spChg>
        <pc:spChg chg="add mod">
          <ac:chgData name="Philipp Kolb" userId="62c6d504-fff0-421b-a882-e15e94bf33d0" providerId="ADAL" clId="{CCE2AEE3-591C-4B7C-AF5B-591EFC32B6A1}" dt="2023-07-25T22:08:14.405" v="5657" actId="20577"/>
          <ac:spMkLst>
            <pc:docMk/>
            <pc:sldMk cId="1189024532" sldId="1771"/>
            <ac:spMk id="5" creationId="{1A8472D0-BDF8-5D5E-E1DE-54F520863563}"/>
          </ac:spMkLst>
        </pc:spChg>
        <pc:spChg chg="mod">
          <ac:chgData name="Philipp Kolb" userId="62c6d504-fff0-421b-a882-e15e94bf33d0" providerId="ADAL" clId="{CCE2AEE3-591C-4B7C-AF5B-591EFC32B6A1}" dt="2023-07-19T00:00:46.001" v="3681" actId="20577"/>
          <ac:spMkLst>
            <pc:docMk/>
            <pc:sldMk cId="1189024532" sldId="1771"/>
            <ac:spMk id="6" creationId="{C200F185-2434-414D-85A7-BBE78648DC03}"/>
          </ac:spMkLst>
        </pc:spChg>
        <pc:spChg chg="del">
          <ac:chgData name="Philipp Kolb" userId="62c6d504-fff0-421b-a882-e15e94bf33d0" providerId="ADAL" clId="{CCE2AEE3-591C-4B7C-AF5B-591EFC32B6A1}" dt="2023-07-19T00:00:20.731" v="3664" actId="478"/>
          <ac:spMkLst>
            <pc:docMk/>
            <pc:sldMk cId="1189024532" sldId="1771"/>
            <ac:spMk id="9" creationId="{AE5A1B7C-C4BC-6842-AC9C-ECE34274D730}"/>
          </ac:spMkLst>
        </pc:spChg>
        <pc:spChg chg="add del mod">
          <ac:chgData name="Philipp Kolb" userId="62c6d504-fff0-421b-a882-e15e94bf33d0" providerId="ADAL" clId="{CCE2AEE3-591C-4B7C-AF5B-591EFC32B6A1}" dt="2023-07-21T23:17:21.447" v="3982" actId="478"/>
          <ac:spMkLst>
            <pc:docMk/>
            <pc:sldMk cId="1189024532" sldId="1771"/>
            <ac:spMk id="10" creationId="{11DF2419-9B51-B7E5-81A1-1B384FF2E8BC}"/>
          </ac:spMkLst>
        </pc:spChg>
        <pc:picChg chg="add mod">
          <ac:chgData name="Philipp Kolb" userId="62c6d504-fff0-421b-a882-e15e94bf33d0" providerId="ADAL" clId="{CCE2AEE3-591C-4B7C-AF5B-591EFC32B6A1}" dt="2023-07-19T00:03:42.728" v="3815" actId="1076"/>
          <ac:picMkLst>
            <pc:docMk/>
            <pc:sldMk cId="1189024532" sldId="1771"/>
            <ac:picMk id="2" creationId="{E47137FE-CBD2-519B-D791-3CAC742D39C9}"/>
          </ac:picMkLst>
        </pc:picChg>
        <pc:picChg chg="add mod">
          <ac:chgData name="Philipp Kolb" userId="62c6d504-fff0-421b-a882-e15e94bf33d0" providerId="ADAL" clId="{CCE2AEE3-591C-4B7C-AF5B-591EFC32B6A1}" dt="2023-07-19T00:03:36.126" v="3814" actId="1076"/>
          <ac:picMkLst>
            <pc:docMk/>
            <pc:sldMk cId="1189024532" sldId="1771"/>
            <ac:picMk id="4" creationId="{B2DC44D2-75E4-E446-4524-4F4175C8932F}"/>
          </ac:picMkLst>
        </pc:picChg>
        <pc:picChg chg="del">
          <ac:chgData name="Philipp Kolb" userId="62c6d504-fff0-421b-a882-e15e94bf33d0" providerId="ADAL" clId="{CCE2AEE3-591C-4B7C-AF5B-591EFC32B6A1}" dt="2023-07-19T00:00:23.092" v="3668" actId="478"/>
          <ac:picMkLst>
            <pc:docMk/>
            <pc:sldMk cId="1189024532" sldId="1771"/>
            <ac:picMk id="7" creationId="{1D955252-D793-6C51-BE74-BB680A6B3544}"/>
          </ac:picMkLst>
        </pc:picChg>
        <pc:picChg chg="del">
          <ac:chgData name="Philipp Kolb" userId="62c6d504-fff0-421b-a882-e15e94bf33d0" providerId="ADAL" clId="{CCE2AEE3-591C-4B7C-AF5B-591EFC32B6A1}" dt="2023-07-19T00:00:21.253" v="3665" actId="478"/>
          <ac:picMkLst>
            <pc:docMk/>
            <pc:sldMk cId="1189024532" sldId="1771"/>
            <ac:picMk id="8" creationId="{BDE36CF0-B769-E514-D077-91EA444EC91F}"/>
          </ac:picMkLst>
        </pc:picChg>
        <pc:picChg chg="del">
          <ac:chgData name="Philipp Kolb" userId="62c6d504-fff0-421b-a882-e15e94bf33d0" providerId="ADAL" clId="{CCE2AEE3-591C-4B7C-AF5B-591EFC32B6A1}" dt="2023-07-19T00:00:22.481" v="3667" actId="478"/>
          <ac:picMkLst>
            <pc:docMk/>
            <pc:sldMk cId="1189024532" sldId="1771"/>
            <ac:picMk id="14" creationId="{9D1D8957-7535-DE80-7139-9A4B01FF6CEF}"/>
          </ac:picMkLst>
        </pc:picChg>
      </pc:sldChg>
      <pc:sldChg chg="addSp delSp modSp add mod">
        <pc:chgData name="Philipp Kolb" userId="62c6d504-fff0-421b-a882-e15e94bf33d0" providerId="ADAL" clId="{CCE2AEE3-591C-4B7C-AF5B-591EFC32B6A1}" dt="2023-07-28T20:46:16.439" v="9172" actId="20577"/>
        <pc:sldMkLst>
          <pc:docMk/>
          <pc:sldMk cId="725404212" sldId="1772"/>
        </pc:sldMkLst>
        <pc:spChg chg="add mod">
          <ac:chgData name="Philipp Kolb" userId="62c6d504-fff0-421b-a882-e15e94bf33d0" providerId="ADAL" clId="{CCE2AEE3-591C-4B7C-AF5B-591EFC32B6A1}" dt="2023-07-24T21:04:41.517" v="5091" actId="20577"/>
          <ac:spMkLst>
            <pc:docMk/>
            <pc:sldMk cId="725404212" sldId="1772"/>
            <ac:spMk id="2" creationId="{359BE0CF-1322-2AAF-21B2-86F541F4D899}"/>
          </ac:spMkLst>
        </pc:spChg>
        <pc:spChg chg="add mod">
          <ac:chgData name="Philipp Kolb" userId="62c6d504-fff0-421b-a882-e15e94bf33d0" providerId="ADAL" clId="{CCE2AEE3-591C-4B7C-AF5B-591EFC32B6A1}" dt="2023-07-24T21:04:29.746" v="5088" actId="1076"/>
          <ac:spMkLst>
            <pc:docMk/>
            <pc:sldMk cId="725404212" sldId="1772"/>
            <ac:spMk id="3" creationId="{14DB7CE0-179D-9EFD-ABA8-9DFBFBB02712}"/>
          </ac:spMkLst>
        </pc:spChg>
        <pc:spChg chg="mod">
          <ac:chgData name="Philipp Kolb" userId="62c6d504-fff0-421b-a882-e15e94bf33d0" providerId="ADAL" clId="{CCE2AEE3-591C-4B7C-AF5B-591EFC32B6A1}" dt="2023-07-24T20:37:57.666" v="4306" actId="947"/>
          <ac:spMkLst>
            <pc:docMk/>
            <pc:sldMk cId="725404212" sldId="1772"/>
            <ac:spMk id="6" creationId="{C200F185-2434-414D-85A7-BBE78648DC03}"/>
          </ac:spMkLst>
        </pc:spChg>
        <pc:spChg chg="mod">
          <ac:chgData name="Philipp Kolb" userId="62c6d504-fff0-421b-a882-e15e94bf33d0" providerId="ADAL" clId="{CCE2AEE3-591C-4B7C-AF5B-591EFC32B6A1}" dt="2023-07-28T20:46:16.439" v="9172" actId="20577"/>
          <ac:spMkLst>
            <pc:docMk/>
            <pc:sldMk cId="725404212" sldId="1772"/>
            <ac:spMk id="13" creationId="{A3433629-321A-98B8-F842-868132B3A4CC}"/>
          </ac:spMkLst>
        </pc:spChg>
        <pc:spChg chg="add mod">
          <ac:chgData name="Philipp Kolb" userId="62c6d504-fff0-421b-a882-e15e94bf33d0" providerId="ADAL" clId="{CCE2AEE3-591C-4B7C-AF5B-591EFC32B6A1}" dt="2023-07-24T21:04:36.286" v="5089" actId="1076"/>
          <ac:spMkLst>
            <pc:docMk/>
            <pc:sldMk cId="725404212" sldId="1772"/>
            <ac:spMk id="15" creationId="{5F330B45-57C8-371C-6ABE-07281B1ABA6C}"/>
          </ac:spMkLst>
        </pc:spChg>
        <pc:graphicFrameChg chg="add mod">
          <ac:chgData name="Philipp Kolb" userId="62c6d504-fff0-421b-a882-e15e94bf33d0" providerId="ADAL" clId="{CCE2AEE3-591C-4B7C-AF5B-591EFC32B6A1}" dt="2023-07-24T21:08:08.452" v="5099" actId="20577"/>
          <ac:graphicFrameMkLst>
            <pc:docMk/>
            <pc:sldMk cId="725404212" sldId="1772"/>
            <ac:graphicFrameMk id="16" creationId="{A30F7DB8-E9F5-418F-A161-06EA879488B9}"/>
          </ac:graphicFrameMkLst>
        </pc:graphicFrameChg>
        <pc:picChg chg="del mod">
          <ac:chgData name="Philipp Kolb" userId="62c6d504-fff0-421b-a882-e15e94bf33d0" providerId="ADAL" clId="{CCE2AEE3-591C-4B7C-AF5B-591EFC32B6A1}" dt="2023-07-24T21:04:08.440" v="5085" actId="478"/>
          <ac:picMkLst>
            <pc:docMk/>
            <pc:sldMk cId="725404212" sldId="1772"/>
            <ac:picMk id="11" creationId="{A39B15C6-E43A-4B0E-9DA0-93E4A5B0B0CF}"/>
          </ac:picMkLst>
        </pc:picChg>
        <pc:cxnChg chg="add mod">
          <ac:chgData name="Philipp Kolb" userId="62c6d504-fff0-421b-a882-e15e94bf33d0" providerId="ADAL" clId="{CCE2AEE3-591C-4B7C-AF5B-591EFC32B6A1}" dt="2023-07-24T21:08:34.742" v="5102" actId="14100"/>
          <ac:cxnSpMkLst>
            <pc:docMk/>
            <pc:sldMk cId="725404212" sldId="1772"/>
            <ac:cxnSpMk id="4" creationId="{0AFA3915-A871-390D-4448-2FE44CB44841}"/>
          </ac:cxnSpMkLst>
        </pc:cxnChg>
      </pc:sldChg>
      <pc:sldChg chg="addSp delSp modSp add mod delAnim modAnim">
        <pc:chgData name="Philipp Kolb" userId="62c6d504-fff0-421b-a882-e15e94bf33d0" providerId="ADAL" clId="{CCE2AEE3-591C-4B7C-AF5B-591EFC32B6A1}" dt="2023-07-27T23:51:52.424" v="8998" actId="20577"/>
        <pc:sldMkLst>
          <pc:docMk/>
          <pc:sldMk cId="1907282576" sldId="1773"/>
        </pc:sldMkLst>
        <pc:spChg chg="del">
          <ac:chgData name="Philipp Kolb" userId="62c6d504-fff0-421b-a882-e15e94bf33d0" providerId="ADAL" clId="{CCE2AEE3-591C-4B7C-AF5B-591EFC32B6A1}" dt="2023-07-24T21:44:45.484" v="5192" actId="478"/>
          <ac:spMkLst>
            <pc:docMk/>
            <pc:sldMk cId="1907282576" sldId="1773"/>
            <ac:spMk id="2" creationId="{AF7C219A-F47F-6FEE-8E29-DF769FD61B7F}"/>
          </ac:spMkLst>
        </pc:spChg>
        <pc:spChg chg="add mod">
          <ac:chgData name="Philipp Kolb" userId="62c6d504-fff0-421b-a882-e15e94bf33d0" providerId="ADAL" clId="{CCE2AEE3-591C-4B7C-AF5B-591EFC32B6A1}" dt="2023-07-27T23:51:52.424" v="8998" actId="20577"/>
          <ac:spMkLst>
            <pc:docMk/>
            <pc:sldMk cId="1907282576" sldId="1773"/>
            <ac:spMk id="3" creationId="{9874B027-69EC-9959-896A-AF4306D9B7B7}"/>
          </ac:spMkLst>
        </pc:spChg>
        <pc:spChg chg="mod">
          <ac:chgData name="Philipp Kolb" userId="62c6d504-fff0-421b-a882-e15e94bf33d0" providerId="ADAL" clId="{CCE2AEE3-591C-4B7C-AF5B-591EFC32B6A1}" dt="2023-07-24T21:44:50.856" v="5202" actId="20577"/>
          <ac:spMkLst>
            <pc:docMk/>
            <pc:sldMk cId="1907282576" sldId="1773"/>
            <ac:spMk id="6" creationId="{C200F185-2434-414D-85A7-BBE78648DC03}"/>
          </ac:spMkLst>
        </pc:spChg>
        <pc:spChg chg="del">
          <ac:chgData name="Philipp Kolb" userId="62c6d504-fff0-421b-a882-e15e94bf33d0" providerId="ADAL" clId="{CCE2AEE3-591C-4B7C-AF5B-591EFC32B6A1}" dt="2023-07-24T21:44:46.446" v="5193" actId="478"/>
          <ac:spMkLst>
            <pc:docMk/>
            <pc:sldMk cId="1907282576" sldId="1773"/>
            <ac:spMk id="13" creationId="{F269DEA1-9DDA-0691-2B65-75C11C447953}"/>
          </ac:spMkLst>
        </pc:spChg>
        <pc:spChg chg="del">
          <ac:chgData name="Philipp Kolb" userId="62c6d504-fff0-421b-a882-e15e94bf33d0" providerId="ADAL" clId="{CCE2AEE3-591C-4B7C-AF5B-591EFC32B6A1}" dt="2023-07-24T21:44:45.484" v="5192" actId="478"/>
          <ac:spMkLst>
            <pc:docMk/>
            <pc:sldMk cId="1907282576" sldId="1773"/>
            <ac:spMk id="30" creationId="{BAC5065E-AE48-7009-E662-6C10764908C4}"/>
          </ac:spMkLst>
        </pc:spChg>
        <pc:spChg chg="del">
          <ac:chgData name="Philipp Kolb" userId="62c6d504-fff0-421b-a882-e15e94bf33d0" providerId="ADAL" clId="{CCE2AEE3-591C-4B7C-AF5B-591EFC32B6A1}" dt="2023-07-24T21:44:45.484" v="5192" actId="478"/>
          <ac:spMkLst>
            <pc:docMk/>
            <pc:sldMk cId="1907282576" sldId="1773"/>
            <ac:spMk id="35" creationId="{1D47CC82-434B-00B7-F50A-B5FF2E72DDCA}"/>
          </ac:spMkLst>
        </pc:spChg>
        <pc:spChg chg="del">
          <ac:chgData name="Philipp Kolb" userId="62c6d504-fff0-421b-a882-e15e94bf33d0" providerId="ADAL" clId="{CCE2AEE3-591C-4B7C-AF5B-591EFC32B6A1}" dt="2023-07-24T21:44:45.484" v="5192" actId="478"/>
          <ac:spMkLst>
            <pc:docMk/>
            <pc:sldMk cId="1907282576" sldId="1773"/>
            <ac:spMk id="38" creationId="{B0527165-A1D8-C7F3-D738-1C7EDD998B42}"/>
          </ac:spMkLst>
        </pc:spChg>
        <pc:spChg chg="del">
          <ac:chgData name="Philipp Kolb" userId="62c6d504-fff0-421b-a882-e15e94bf33d0" providerId="ADAL" clId="{CCE2AEE3-591C-4B7C-AF5B-591EFC32B6A1}" dt="2023-07-24T21:44:45.484" v="5192" actId="478"/>
          <ac:spMkLst>
            <pc:docMk/>
            <pc:sldMk cId="1907282576" sldId="1773"/>
            <ac:spMk id="40" creationId="{BEE6D582-8D9E-FE71-1415-AA811A3DEBF3}"/>
          </ac:spMkLst>
        </pc:spChg>
        <pc:spChg chg="del">
          <ac:chgData name="Philipp Kolb" userId="62c6d504-fff0-421b-a882-e15e94bf33d0" providerId="ADAL" clId="{CCE2AEE3-591C-4B7C-AF5B-591EFC32B6A1}" dt="2023-07-24T21:44:45.484" v="5192" actId="478"/>
          <ac:spMkLst>
            <pc:docMk/>
            <pc:sldMk cId="1907282576" sldId="1773"/>
            <ac:spMk id="41" creationId="{158AD786-FACA-C28F-46F6-4A09C9FA3D21}"/>
          </ac:spMkLst>
        </pc:spChg>
        <pc:grpChg chg="del">
          <ac:chgData name="Philipp Kolb" userId="62c6d504-fff0-421b-a882-e15e94bf33d0" providerId="ADAL" clId="{CCE2AEE3-591C-4B7C-AF5B-591EFC32B6A1}" dt="2023-07-24T21:44:47.662" v="5195" actId="478"/>
          <ac:grpSpMkLst>
            <pc:docMk/>
            <pc:sldMk cId="1907282576" sldId="1773"/>
            <ac:grpSpMk id="34" creationId="{317D2721-324A-46F5-B371-B0541467397C}"/>
          </ac:grpSpMkLst>
        </pc:grpChg>
        <pc:picChg chg="add mod">
          <ac:chgData name="Philipp Kolb" userId="62c6d504-fff0-421b-a882-e15e94bf33d0" providerId="ADAL" clId="{CCE2AEE3-591C-4B7C-AF5B-591EFC32B6A1}" dt="2023-07-24T21:53:19.932" v="5239" actId="1037"/>
          <ac:picMkLst>
            <pc:docMk/>
            <pc:sldMk cId="1907282576" sldId="1773"/>
            <ac:picMk id="4" creationId="{3A2113FE-7432-2151-8885-E7DC0FAA7773}"/>
          </ac:picMkLst>
        </pc:picChg>
        <pc:picChg chg="add mod">
          <ac:chgData name="Philipp Kolb" userId="62c6d504-fff0-421b-a882-e15e94bf33d0" providerId="ADAL" clId="{CCE2AEE3-591C-4B7C-AF5B-591EFC32B6A1}" dt="2023-07-24T21:53:19.932" v="5239" actId="1037"/>
          <ac:picMkLst>
            <pc:docMk/>
            <pc:sldMk cId="1907282576" sldId="1773"/>
            <ac:picMk id="5" creationId="{30F94EF7-3478-7EC1-24D2-28160B72970A}"/>
          </ac:picMkLst>
        </pc:picChg>
        <pc:picChg chg="add mod">
          <ac:chgData name="Philipp Kolb" userId="62c6d504-fff0-421b-a882-e15e94bf33d0" providerId="ADAL" clId="{CCE2AEE3-591C-4B7C-AF5B-591EFC32B6A1}" dt="2023-07-24T21:45:29.058" v="5224" actId="1035"/>
          <ac:picMkLst>
            <pc:docMk/>
            <pc:sldMk cId="1907282576" sldId="1773"/>
            <ac:picMk id="9" creationId="{8914D024-1A5D-9E9A-2042-4008CFAD3339}"/>
          </ac:picMkLst>
        </pc:picChg>
        <pc:picChg chg="add mod">
          <ac:chgData name="Philipp Kolb" userId="62c6d504-fff0-421b-a882-e15e94bf33d0" providerId="ADAL" clId="{CCE2AEE3-591C-4B7C-AF5B-591EFC32B6A1}" dt="2023-07-24T21:45:29.058" v="5224" actId="1035"/>
          <ac:picMkLst>
            <pc:docMk/>
            <pc:sldMk cId="1907282576" sldId="1773"/>
            <ac:picMk id="10" creationId="{C326C945-80CB-B34A-CB5E-0F348D9F941A}"/>
          </ac:picMkLst>
        </pc:picChg>
        <pc:picChg chg="del">
          <ac:chgData name="Philipp Kolb" userId="62c6d504-fff0-421b-a882-e15e94bf33d0" providerId="ADAL" clId="{CCE2AEE3-591C-4B7C-AF5B-591EFC32B6A1}" dt="2023-07-24T21:44:45.484" v="5192" actId="478"/>
          <ac:picMkLst>
            <pc:docMk/>
            <pc:sldMk cId="1907282576" sldId="1773"/>
            <ac:picMk id="12" creationId="{31D3331A-DE7E-BD21-098E-3EBFF925DA7E}"/>
          </ac:picMkLst>
        </pc:picChg>
        <pc:picChg chg="del">
          <ac:chgData name="Philipp Kolb" userId="62c6d504-fff0-421b-a882-e15e94bf33d0" providerId="ADAL" clId="{CCE2AEE3-591C-4B7C-AF5B-591EFC32B6A1}" dt="2023-07-24T21:44:46.877" v="5194" actId="478"/>
          <ac:picMkLst>
            <pc:docMk/>
            <pc:sldMk cId="1907282576" sldId="1773"/>
            <ac:picMk id="28" creationId="{2A4C8306-2F1D-14D9-D285-9A4341380213}"/>
          </ac:picMkLst>
        </pc:picChg>
        <pc:cxnChg chg="del mod">
          <ac:chgData name="Philipp Kolb" userId="62c6d504-fff0-421b-a882-e15e94bf33d0" providerId="ADAL" clId="{CCE2AEE3-591C-4B7C-AF5B-591EFC32B6A1}" dt="2023-07-24T21:44:45.484" v="5192" actId="478"/>
          <ac:cxnSpMkLst>
            <pc:docMk/>
            <pc:sldMk cId="1907282576" sldId="1773"/>
            <ac:cxnSpMk id="17" creationId="{44E9CDAD-7DD1-82E3-DA4F-342CBFE8E721}"/>
          </ac:cxnSpMkLst>
        </pc:cxnChg>
      </pc:sldChg>
      <pc:sldChg chg="del">
        <pc:chgData name="Philipp Kolb" userId="62c6d504-fff0-421b-a882-e15e94bf33d0" providerId="ADAL" clId="{CCE2AEE3-591C-4B7C-AF5B-591EFC32B6A1}" dt="2023-07-26T21:11:11.087" v="6195" actId="47"/>
        <pc:sldMkLst>
          <pc:docMk/>
          <pc:sldMk cId="1739973594" sldId="1774"/>
        </pc:sldMkLst>
      </pc:sldChg>
      <pc:sldChg chg="addSp delSp modSp mod">
        <pc:chgData name="Philipp Kolb" userId="62c6d504-fff0-421b-a882-e15e94bf33d0" providerId="ADAL" clId="{CCE2AEE3-591C-4B7C-AF5B-591EFC32B6A1}" dt="2023-07-28T17:25:45.364" v="9100" actId="20577"/>
        <pc:sldMkLst>
          <pc:docMk/>
          <pc:sldMk cId="2274581759" sldId="1776"/>
        </pc:sldMkLst>
        <pc:spChg chg="mod">
          <ac:chgData name="Philipp Kolb" userId="62c6d504-fff0-421b-a882-e15e94bf33d0" providerId="ADAL" clId="{CCE2AEE3-591C-4B7C-AF5B-591EFC32B6A1}" dt="2023-07-28T17:25:45.364" v="9100" actId="20577"/>
          <ac:spMkLst>
            <pc:docMk/>
            <pc:sldMk cId="2274581759" sldId="1776"/>
            <ac:spMk id="2" creationId="{9DDE248E-9CE9-3BEA-7EDF-2115CA204457}"/>
          </ac:spMkLst>
        </pc:spChg>
        <pc:spChg chg="add del mod">
          <ac:chgData name="Philipp Kolb" userId="62c6d504-fff0-421b-a882-e15e94bf33d0" providerId="ADAL" clId="{CCE2AEE3-591C-4B7C-AF5B-591EFC32B6A1}" dt="2023-07-27T19:50:24.064" v="6855" actId="478"/>
          <ac:spMkLst>
            <pc:docMk/>
            <pc:sldMk cId="2274581759" sldId="1776"/>
            <ac:spMk id="9" creationId="{6D6C6E85-200D-083A-5E53-F50A9CDAA851}"/>
          </ac:spMkLst>
        </pc:spChg>
        <pc:spChg chg="add mod">
          <ac:chgData name="Philipp Kolb" userId="62c6d504-fff0-421b-a882-e15e94bf33d0" providerId="ADAL" clId="{CCE2AEE3-591C-4B7C-AF5B-591EFC32B6A1}" dt="2023-07-27T21:20:56.129" v="7411" actId="1076"/>
          <ac:spMkLst>
            <pc:docMk/>
            <pc:sldMk cId="2274581759" sldId="1776"/>
            <ac:spMk id="12" creationId="{EE906F6E-120B-D5A7-5C5A-3A7B98175EC9}"/>
          </ac:spMkLst>
        </pc:spChg>
        <pc:spChg chg="add mod">
          <ac:chgData name="Philipp Kolb" userId="62c6d504-fff0-421b-a882-e15e94bf33d0" providerId="ADAL" clId="{CCE2AEE3-591C-4B7C-AF5B-591EFC32B6A1}" dt="2023-07-27T20:09:59.926" v="7089" actId="164"/>
          <ac:spMkLst>
            <pc:docMk/>
            <pc:sldMk cId="2274581759" sldId="1776"/>
            <ac:spMk id="13" creationId="{D41F4DFD-FE63-A0AD-2442-EA18396E0D14}"/>
          </ac:spMkLst>
        </pc:spChg>
        <pc:spChg chg="add mod">
          <ac:chgData name="Philipp Kolb" userId="62c6d504-fff0-421b-a882-e15e94bf33d0" providerId="ADAL" clId="{CCE2AEE3-591C-4B7C-AF5B-591EFC32B6A1}" dt="2023-07-27T21:38:11.485" v="7791" actId="20577"/>
          <ac:spMkLst>
            <pc:docMk/>
            <pc:sldMk cId="2274581759" sldId="1776"/>
            <ac:spMk id="15" creationId="{B162DCC1-9654-BEDD-E5F8-68D5A5E26CA2}"/>
          </ac:spMkLst>
        </pc:spChg>
        <pc:spChg chg="add mod">
          <ac:chgData name="Philipp Kolb" userId="62c6d504-fff0-421b-a882-e15e94bf33d0" providerId="ADAL" clId="{CCE2AEE3-591C-4B7C-AF5B-591EFC32B6A1}" dt="2023-07-27T21:22:57.132" v="7539" actId="164"/>
          <ac:spMkLst>
            <pc:docMk/>
            <pc:sldMk cId="2274581759" sldId="1776"/>
            <ac:spMk id="16" creationId="{C8DFAFB5-C7B6-3C8F-335B-C4280C0AD8E9}"/>
          </ac:spMkLst>
        </pc:spChg>
        <pc:grpChg chg="add mod ord">
          <ac:chgData name="Philipp Kolb" userId="62c6d504-fff0-421b-a882-e15e94bf33d0" providerId="ADAL" clId="{CCE2AEE3-591C-4B7C-AF5B-591EFC32B6A1}" dt="2023-07-27T21:19:47.814" v="7346" actId="1037"/>
          <ac:grpSpMkLst>
            <pc:docMk/>
            <pc:sldMk cId="2274581759" sldId="1776"/>
            <ac:grpSpMk id="8" creationId="{5B0528E6-A2B0-5884-B63A-F605633D6792}"/>
          </ac:grpSpMkLst>
        </pc:grpChg>
        <pc:grpChg chg="add mod">
          <ac:chgData name="Philipp Kolb" userId="62c6d504-fff0-421b-a882-e15e94bf33d0" providerId="ADAL" clId="{CCE2AEE3-591C-4B7C-AF5B-591EFC32B6A1}" dt="2023-07-27T21:22:57.132" v="7539" actId="164"/>
          <ac:grpSpMkLst>
            <pc:docMk/>
            <pc:sldMk cId="2274581759" sldId="1776"/>
            <ac:grpSpMk id="14" creationId="{22E7AE16-A11C-7512-9C34-1CAEC0694B66}"/>
          </ac:grpSpMkLst>
        </pc:grpChg>
        <pc:grpChg chg="add mod">
          <ac:chgData name="Philipp Kolb" userId="62c6d504-fff0-421b-a882-e15e94bf33d0" providerId="ADAL" clId="{CCE2AEE3-591C-4B7C-AF5B-591EFC32B6A1}" dt="2023-07-27T21:23:02.852" v="7585" actId="1036"/>
          <ac:grpSpMkLst>
            <pc:docMk/>
            <pc:sldMk cId="2274581759" sldId="1776"/>
            <ac:grpSpMk id="17" creationId="{71A3E9B8-AEB7-F3E9-5EF8-F541F45D13E3}"/>
          </ac:grpSpMkLst>
        </pc:grpChg>
        <pc:picChg chg="add mod modCrop">
          <ac:chgData name="Philipp Kolb" userId="62c6d504-fff0-421b-a882-e15e94bf33d0" providerId="ADAL" clId="{CCE2AEE3-591C-4B7C-AF5B-591EFC32B6A1}" dt="2023-07-27T21:19:38.633" v="7335" actId="732"/>
          <ac:picMkLst>
            <pc:docMk/>
            <pc:sldMk cId="2274581759" sldId="1776"/>
            <ac:picMk id="4" creationId="{6B10E379-9882-896D-0E42-4AB58BA61D8E}"/>
          </ac:picMkLst>
        </pc:picChg>
        <pc:picChg chg="add mod">
          <ac:chgData name="Philipp Kolb" userId="62c6d504-fff0-421b-a882-e15e94bf33d0" providerId="ADAL" clId="{CCE2AEE3-591C-4B7C-AF5B-591EFC32B6A1}" dt="2023-07-27T20:09:59.926" v="7089" actId="164"/>
          <ac:picMkLst>
            <pc:docMk/>
            <pc:sldMk cId="2274581759" sldId="1776"/>
            <ac:picMk id="11" creationId="{BD9B9D02-C9F8-194A-B6B2-F59FD848E6CC}"/>
          </ac:picMkLst>
        </pc:picChg>
        <pc:cxnChg chg="add mod">
          <ac:chgData name="Philipp Kolb" userId="62c6d504-fff0-421b-a882-e15e94bf33d0" providerId="ADAL" clId="{CCE2AEE3-591C-4B7C-AF5B-591EFC32B6A1}" dt="2023-07-27T19:49:23.223" v="6812" actId="164"/>
          <ac:cxnSpMkLst>
            <pc:docMk/>
            <pc:sldMk cId="2274581759" sldId="1776"/>
            <ac:cxnSpMk id="7" creationId="{7BBAEDB7-4E7B-5199-B12A-CD728E5EB7E2}"/>
          </ac:cxnSpMkLst>
        </pc:cxnChg>
      </pc:sldChg>
      <pc:sldChg chg="addSp delSp modSp add mod">
        <pc:chgData name="Philipp Kolb" userId="62c6d504-fff0-421b-a882-e15e94bf33d0" providerId="ADAL" clId="{CCE2AEE3-591C-4B7C-AF5B-591EFC32B6A1}" dt="2023-07-27T17:08:31.112" v="6619" actId="20577"/>
        <pc:sldMkLst>
          <pc:docMk/>
          <pc:sldMk cId="366993224" sldId="1777"/>
        </pc:sldMkLst>
        <pc:spChg chg="del">
          <ac:chgData name="Philipp Kolb" userId="62c6d504-fff0-421b-a882-e15e94bf33d0" providerId="ADAL" clId="{CCE2AEE3-591C-4B7C-AF5B-591EFC32B6A1}" dt="2023-07-26T20:15:39.664" v="5685" actId="478"/>
          <ac:spMkLst>
            <pc:docMk/>
            <pc:sldMk cId="366993224" sldId="1777"/>
            <ac:spMk id="2" creationId="{9DDE248E-9CE9-3BEA-7EDF-2115CA204457}"/>
          </ac:spMkLst>
        </pc:spChg>
        <pc:spChg chg="add mod">
          <ac:chgData name="Philipp Kolb" userId="62c6d504-fff0-421b-a882-e15e94bf33d0" providerId="ADAL" clId="{CCE2AEE3-591C-4B7C-AF5B-591EFC32B6A1}" dt="2023-07-27T17:08:31.112" v="6619" actId="20577"/>
          <ac:spMkLst>
            <pc:docMk/>
            <pc:sldMk cId="366993224" sldId="1777"/>
            <ac:spMk id="3" creationId="{3051F422-203B-DECE-3405-4C38138A81A0}"/>
          </ac:spMkLst>
        </pc:spChg>
        <pc:spChg chg="mod">
          <ac:chgData name="Philipp Kolb" userId="62c6d504-fff0-421b-a882-e15e94bf33d0" providerId="ADAL" clId="{CCE2AEE3-591C-4B7C-AF5B-591EFC32B6A1}" dt="2023-07-26T20:15:25.743" v="5682" actId="20577"/>
          <ac:spMkLst>
            <pc:docMk/>
            <pc:sldMk cId="366993224" sldId="1777"/>
            <ac:spMk id="6" creationId="{C200F185-2434-414D-85A7-BBE78648DC03}"/>
          </ac:spMkLst>
        </pc:spChg>
        <pc:picChg chg="add mod">
          <ac:chgData name="Philipp Kolb" userId="62c6d504-fff0-421b-a882-e15e94bf33d0" providerId="ADAL" clId="{CCE2AEE3-591C-4B7C-AF5B-591EFC32B6A1}" dt="2023-07-27T16:51:02.822" v="6523" actId="2085"/>
          <ac:picMkLst>
            <pc:docMk/>
            <pc:sldMk cId="366993224" sldId="1777"/>
            <ac:picMk id="4" creationId="{B80F0001-498A-8685-9C19-75D6BA7B15BF}"/>
          </ac:picMkLst>
        </pc:picChg>
        <pc:picChg chg="add mod">
          <ac:chgData name="Philipp Kolb" userId="62c6d504-fff0-421b-a882-e15e94bf33d0" providerId="ADAL" clId="{CCE2AEE3-591C-4B7C-AF5B-591EFC32B6A1}" dt="2023-07-27T16:51:05.438" v="6524" actId="2085"/>
          <ac:picMkLst>
            <pc:docMk/>
            <pc:sldMk cId="366993224" sldId="1777"/>
            <ac:picMk id="5" creationId="{9916BEC0-EC4A-6746-04AD-EF7EA60F13CE}"/>
          </ac:picMkLst>
        </pc:picChg>
        <pc:picChg chg="add mod">
          <ac:chgData name="Philipp Kolb" userId="62c6d504-fff0-421b-a882-e15e94bf33d0" providerId="ADAL" clId="{CCE2AEE3-591C-4B7C-AF5B-591EFC32B6A1}" dt="2023-07-27T16:49:36.340" v="6505" actId="1076"/>
          <ac:picMkLst>
            <pc:docMk/>
            <pc:sldMk cId="366993224" sldId="1777"/>
            <ac:picMk id="7" creationId="{5F96820C-87EC-B4B2-B02F-68D05901C560}"/>
          </ac:picMkLst>
        </pc:picChg>
        <pc:picChg chg="add mod ord">
          <ac:chgData name="Philipp Kolb" userId="62c6d504-fff0-421b-a882-e15e94bf33d0" providerId="ADAL" clId="{CCE2AEE3-591C-4B7C-AF5B-591EFC32B6A1}" dt="2023-07-27T16:50:31.513" v="6520" actId="1076"/>
          <ac:picMkLst>
            <pc:docMk/>
            <pc:sldMk cId="366993224" sldId="1777"/>
            <ac:picMk id="8" creationId="{C8248227-F8E4-01DA-F143-D63E8310DCC1}"/>
          </ac:picMkLst>
        </pc:picChg>
        <pc:picChg chg="add mod">
          <ac:chgData name="Philipp Kolb" userId="62c6d504-fff0-421b-a882-e15e94bf33d0" providerId="ADAL" clId="{CCE2AEE3-591C-4B7C-AF5B-591EFC32B6A1}" dt="2023-07-27T16:49:40.714" v="6507" actId="1076"/>
          <ac:picMkLst>
            <pc:docMk/>
            <pc:sldMk cId="366993224" sldId="1777"/>
            <ac:picMk id="9" creationId="{C58A9297-345C-4533-F1B3-01B1CE489B1C}"/>
          </ac:picMkLst>
        </pc:picChg>
        <pc:picChg chg="add mod">
          <ac:chgData name="Philipp Kolb" userId="62c6d504-fff0-421b-a882-e15e94bf33d0" providerId="ADAL" clId="{CCE2AEE3-591C-4B7C-AF5B-591EFC32B6A1}" dt="2023-07-27T16:49:53.422" v="6512" actId="1076"/>
          <ac:picMkLst>
            <pc:docMk/>
            <pc:sldMk cId="366993224" sldId="1777"/>
            <ac:picMk id="10" creationId="{2766F779-D2D2-BE38-036A-E7A589810F0F}"/>
          </ac:picMkLst>
        </pc:picChg>
        <pc:picChg chg="add mod">
          <ac:chgData name="Philipp Kolb" userId="62c6d504-fff0-421b-a882-e15e94bf33d0" providerId="ADAL" clId="{CCE2AEE3-591C-4B7C-AF5B-591EFC32B6A1}" dt="2023-07-27T16:50:20.538" v="6519" actId="1076"/>
          <ac:picMkLst>
            <pc:docMk/>
            <pc:sldMk cId="366993224" sldId="1777"/>
            <ac:picMk id="11" creationId="{5AC0DFBF-EF71-C617-40AB-13AE1F8D898D}"/>
          </ac:picMkLst>
        </pc:picChg>
      </pc:sldChg>
      <pc:sldChg chg="addSp delSp modSp add mod ord">
        <pc:chgData name="Philipp Kolb" userId="62c6d504-fff0-421b-a882-e15e94bf33d0" providerId="ADAL" clId="{CCE2AEE3-591C-4B7C-AF5B-591EFC32B6A1}" dt="2023-07-28T17:27:47.457" v="9134" actId="20577"/>
        <pc:sldMkLst>
          <pc:docMk/>
          <pc:sldMk cId="328558232" sldId="1778"/>
        </pc:sldMkLst>
        <pc:spChg chg="del">
          <ac:chgData name="Philipp Kolb" userId="62c6d504-fff0-421b-a882-e15e94bf33d0" providerId="ADAL" clId="{CCE2AEE3-591C-4B7C-AF5B-591EFC32B6A1}" dt="2023-07-27T16:55:38.584" v="6541" actId="478"/>
          <ac:spMkLst>
            <pc:docMk/>
            <pc:sldMk cId="328558232" sldId="1778"/>
            <ac:spMk id="2" creationId="{FD4D1916-EBA4-AB76-9D96-682E2AB35A2C}"/>
          </ac:spMkLst>
        </pc:spChg>
        <pc:spChg chg="mod">
          <ac:chgData name="Philipp Kolb" userId="62c6d504-fff0-421b-a882-e15e94bf33d0" providerId="ADAL" clId="{CCE2AEE3-591C-4B7C-AF5B-591EFC32B6A1}" dt="2023-07-27T21:38:49.492" v="7800" actId="20577"/>
          <ac:spMkLst>
            <pc:docMk/>
            <pc:sldMk cId="328558232" sldId="1778"/>
            <ac:spMk id="6" creationId="{C200F185-2434-414D-85A7-BBE78648DC03}"/>
          </ac:spMkLst>
        </pc:spChg>
        <pc:spChg chg="mod">
          <ac:chgData name="Philipp Kolb" userId="62c6d504-fff0-421b-a882-e15e94bf33d0" providerId="ADAL" clId="{CCE2AEE3-591C-4B7C-AF5B-591EFC32B6A1}" dt="2023-07-27T23:07:41.025" v="8680" actId="20577"/>
          <ac:spMkLst>
            <pc:docMk/>
            <pc:sldMk cId="328558232" sldId="1778"/>
            <ac:spMk id="13" creationId="{0B3137C8-7AA3-7BDF-6887-34B13C1DCE9F}"/>
          </ac:spMkLst>
        </pc:spChg>
        <pc:spChg chg="mod">
          <ac:chgData name="Philipp Kolb" userId="62c6d504-fff0-421b-a882-e15e94bf33d0" providerId="ADAL" clId="{CCE2AEE3-591C-4B7C-AF5B-591EFC32B6A1}" dt="2023-07-27T21:39:25.799" v="7801" actId="1076"/>
          <ac:spMkLst>
            <pc:docMk/>
            <pc:sldMk cId="328558232" sldId="1778"/>
            <ac:spMk id="14" creationId="{6477CEEA-9543-E231-D42B-B304536C34BF}"/>
          </ac:spMkLst>
        </pc:spChg>
        <pc:spChg chg="mod">
          <ac:chgData name="Philipp Kolb" userId="62c6d504-fff0-421b-a882-e15e94bf33d0" providerId="ADAL" clId="{CCE2AEE3-591C-4B7C-AF5B-591EFC32B6A1}" dt="2023-07-28T17:27:47.457" v="9134" actId="20577"/>
          <ac:spMkLst>
            <pc:docMk/>
            <pc:sldMk cId="328558232" sldId="1778"/>
            <ac:spMk id="18" creationId="{09BF27F6-8AC2-6772-1ACE-212FF4D2E98A}"/>
          </ac:spMkLst>
        </pc:spChg>
        <pc:grpChg chg="add mod">
          <ac:chgData name="Philipp Kolb" userId="62c6d504-fff0-421b-a882-e15e94bf33d0" providerId="ADAL" clId="{CCE2AEE3-591C-4B7C-AF5B-591EFC32B6A1}" dt="2023-07-27T21:29:40.657" v="7718" actId="1076"/>
          <ac:grpSpMkLst>
            <pc:docMk/>
            <pc:sldMk cId="328558232" sldId="1778"/>
            <ac:grpSpMk id="4" creationId="{3624BBDD-C8EE-61FF-0C55-E2B2EF36989D}"/>
          </ac:grpSpMkLst>
        </pc:grpChg>
        <pc:grpChg chg="add mod">
          <ac:chgData name="Philipp Kolb" userId="62c6d504-fff0-421b-a882-e15e94bf33d0" providerId="ADAL" clId="{CCE2AEE3-591C-4B7C-AF5B-591EFC32B6A1}" dt="2023-07-27T21:36:23.142" v="7721" actId="1076"/>
          <ac:grpSpMkLst>
            <pc:docMk/>
            <pc:sldMk cId="328558232" sldId="1778"/>
            <ac:grpSpMk id="5" creationId="{F0E3F28C-F7B1-0BE2-1703-5B54775083B5}"/>
          </ac:grpSpMkLst>
        </pc:grpChg>
        <pc:picChg chg="add mod modCrop">
          <ac:chgData name="Philipp Kolb" userId="62c6d504-fff0-421b-a882-e15e94bf33d0" providerId="ADAL" clId="{CCE2AEE3-591C-4B7C-AF5B-591EFC32B6A1}" dt="2023-07-28T17:18:27.333" v="9096" actId="1076"/>
          <ac:picMkLst>
            <pc:docMk/>
            <pc:sldMk cId="328558232" sldId="1778"/>
            <ac:picMk id="3" creationId="{0AB05A9B-828B-3666-2C27-179229335AD3}"/>
          </ac:picMkLst>
        </pc:picChg>
        <pc:picChg chg="mod">
          <ac:chgData name="Philipp Kolb" userId="62c6d504-fff0-421b-a882-e15e94bf33d0" providerId="ADAL" clId="{CCE2AEE3-591C-4B7C-AF5B-591EFC32B6A1}" dt="2023-07-27T21:29:44.311" v="7720" actId="1076"/>
          <ac:picMkLst>
            <pc:docMk/>
            <pc:sldMk cId="328558232" sldId="1778"/>
            <ac:picMk id="9" creationId="{E3D8F694-3820-BB7B-0747-650B47959113}"/>
          </ac:picMkLst>
        </pc:picChg>
        <pc:picChg chg="mod">
          <ac:chgData name="Philipp Kolb" userId="62c6d504-fff0-421b-a882-e15e94bf33d0" providerId="ADAL" clId="{CCE2AEE3-591C-4B7C-AF5B-591EFC32B6A1}" dt="2023-07-27T21:29:11.901" v="7712" actId="1076"/>
          <ac:picMkLst>
            <pc:docMk/>
            <pc:sldMk cId="328558232" sldId="1778"/>
            <ac:picMk id="12" creationId="{EBB433FB-0047-89B9-C49E-FDC8963D4CDF}"/>
          </ac:picMkLst>
        </pc:picChg>
        <pc:picChg chg="mod">
          <ac:chgData name="Philipp Kolb" userId="62c6d504-fff0-421b-a882-e15e94bf33d0" providerId="ADAL" clId="{CCE2AEE3-591C-4B7C-AF5B-591EFC32B6A1}" dt="2023-07-27T20:26:51.190" v="7292" actId="164"/>
          <ac:picMkLst>
            <pc:docMk/>
            <pc:sldMk cId="328558232" sldId="1778"/>
            <ac:picMk id="17" creationId="{B13EA37A-9800-955E-CDB0-9103EFEBD2F6}"/>
          </ac:picMkLst>
        </pc:picChg>
      </pc:sldChg>
      <pc:sldChg chg="del">
        <pc:chgData name="Philipp Kolb" userId="62c6d504-fff0-421b-a882-e15e94bf33d0" providerId="ADAL" clId="{CCE2AEE3-591C-4B7C-AF5B-591EFC32B6A1}" dt="2023-07-26T21:08:34.991" v="6189" actId="47"/>
        <pc:sldMkLst>
          <pc:docMk/>
          <pc:sldMk cId="407582898" sldId="1923"/>
        </pc:sldMkLst>
      </pc:sldChg>
      <pc:sldChg chg="addSp delSp modSp add mod">
        <pc:chgData name="Philipp Kolb" userId="62c6d504-fff0-421b-a882-e15e94bf33d0" providerId="ADAL" clId="{CCE2AEE3-591C-4B7C-AF5B-591EFC32B6A1}" dt="2023-07-28T21:20:59.627" v="9173" actId="1076"/>
        <pc:sldMkLst>
          <pc:docMk/>
          <pc:sldMk cId="3098548502" sldId="1924"/>
        </pc:sldMkLst>
        <pc:spChg chg="del">
          <ac:chgData name="Philipp Kolb" userId="62c6d504-fff0-421b-a882-e15e94bf33d0" providerId="ADAL" clId="{CCE2AEE3-591C-4B7C-AF5B-591EFC32B6A1}" dt="2023-07-26T21:06:06.137" v="6112" actId="478"/>
          <ac:spMkLst>
            <pc:docMk/>
            <pc:sldMk cId="3098548502" sldId="1924"/>
            <ac:spMk id="2" creationId="{9DDE248E-9CE9-3BEA-7EDF-2115CA204457}"/>
          </ac:spMkLst>
        </pc:spChg>
        <pc:spChg chg="add del">
          <ac:chgData name="Philipp Kolb" userId="62c6d504-fff0-421b-a882-e15e94bf33d0" providerId="ADAL" clId="{CCE2AEE3-591C-4B7C-AF5B-591EFC32B6A1}" dt="2023-07-26T21:07:04.747" v="6173" actId="478"/>
          <ac:spMkLst>
            <pc:docMk/>
            <pc:sldMk cId="3098548502" sldId="1924"/>
            <ac:spMk id="4" creationId="{64D436FB-E206-E0EA-27B9-E2D03BE002D5}"/>
          </ac:spMkLst>
        </pc:spChg>
        <pc:spChg chg="add mod">
          <ac:chgData name="Philipp Kolb" userId="62c6d504-fff0-421b-a882-e15e94bf33d0" providerId="ADAL" clId="{CCE2AEE3-591C-4B7C-AF5B-591EFC32B6A1}" dt="2023-07-28T20:35:43.099" v="9163" actId="20577"/>
          <ac:spMkLst>
            <pc:docMk/>
            <pc:sldMk cId="3098548502" sldId="1924"/>
            <ac:spMk id="5" creationId="{7E7748E9-AE4B-87B4-A5C8-8EBE6459CA9A}"/>
          </ac:spMkLst>
        </pc:spChg>
        <pc:spChg chg="mod">
          <ac:chgData name="Philipp Kolb" userId="62c6d504-fff0-421b-a882-e15e94bf33d0" providerId="ADAL" clId="{CCE2AEE3-591C-4B7C-AF5B-591EFC32B6A1}" dt="2023-07-27T21:38:40.847" v="7798" actId="20577"/>
          <ac:spMkLst>
            <pc:docMk/>
            <pc:sldMk cId="3098548502" sldId="1924"/>
            <ac:spMk id="6" creationId="{C200F185-2434-414D-85A7-BBE78648DC03}"/>
          </ac:spMkLst>
        </pc:spChg>
        <pc:spChg chg="add del mod">
          <ac:chgData name="Philipp Kolb" userId="62c6d504-fff0-421b-a882-e15e94bf33d0" providerId="ADAL" clId="{CCE2AEE3-591C-4B7C-AF5B-591EFC32B6A1}" dt="2023-07-26T21:07:32.776" v="6177" actId="478"/>
          <ac:spMkLst>
            <pc:docMk/>
            <pc:sldMk cId="3098548502" sldId="1924"/>
            <ac:spMk id="10" creationId="{D43DD51C-976A-39D6-6101-28BF2605F7DB}"/>
          </ac:spMkLst>
        </pc:spChg>
        <pc:picChg chg="del">
          <ac:chgData name="Philipp Kolb" userId="62c6d504-fff0-421b-a882-e15e94bf33d0" providerId="ADAL" clId="{CCE2AEE3-591C-4B7C-AF5B-591EFC32B6A1}" dt="2023-07-26T23:59:30.651" v="6334" actId="478"/>
          <ac:picMkLst>
            <pc:docMk/>
            <pc:sldMk cId="3098548502" sldId="1924"/>
            <ac:picMk id="4" creationId="{69551D39-85CA-E0E9-B8E2-C918CCE8348A}"/>
          </ac:picMkLst>
        </pc:picChg>
        <pc:picChg chg="add mod">
          <ac:chgData name="Philipp Kolb" userId="62c6d504-fff0-421b-a882-e15e94bf33d0" providerId="ADAL" clId="{CCE2AEE3-591C-4B7C-AF5B-591EFC32B6A1}" dt="2023-07-27T23:09:09.041" v="8847" actId="1035"/>
          <ac:picMkLst>
            <pc:docMk/>
            <pc:sldMk cId="3098548502" sldId="1924"/>
            <ac:picMk id="7" creationId="{9C52BC92-960D-DFCE-DDEA-7E23997C8234}"/>
          </ac:picMkLst>
        </pc:picChg>
        <pc:picChg chg="add mod">
          <ac:chgData name="Philipp Kolb" userId="62c6d504-fff0-421b-a882-e15e94bf33d0" providerId="ADAL" clId="{CCE2AEE3-591C-4B7C-AF5B-591EFC32B6A1}" dt="2023-07-27T23:09:09.041" v="8847" actId="1035"/>
          <ac:picMkLst>
            <pc:docMk/>
            <pc:sldMk cId="3098548502" sldId="1924"/>
            <ac:picMk id="8" creationId="{730F48B8-4FCC-7E55-0C2D-5716E423DFEA}"/>
          </ac:picMkLst>
        </pc:picChg>
        <pc:picChg chg="add mod">
          <ac:chgData name="Philipp Kolb" userId="62c6d504-fff0-421b-a882-e15e94bf33d0" providerId="ADAL" clId="{CCE2AEE3-591C-4B7C-AF5B-591EFC32B6A1}" dt="2023-07-27T23:09:09.041" v="8847" actId="1035"/>
          <ac:picMkLst>
            <pc:docMk/>
            <pc:sldMk cId="3098548502" sldId="1924"/>
            <ac:picMk id="9" creationId="{ABA733FA-CDC5-D9EB-E881-6C4BEFE06CDA}"/>
          </ac:picMkLst>
        </pc:picChg>
        <pc:picChg chg="add mod modCrop">
          <ac:chgData name="Philipp Kolb" userId="62c6d504-fff0-421b-a882-e15e94bf33d0" providerId="ADAL" clId="{CCE2AEE3-591C-4B7C-AF5B-591EFC32B6A1}" dt="2023-07-28T21:20:59.627" v="9173" actId="1076"/>
          <ac:picMkLst>
            <pc:docMk/>
            <pc:sldMk cId="3098548502" sldId="1924"/>
            <ac:picMk id="11" creationId="{3F11C7D1-66BF-AA9E-ABD5-01B182A428CF}"/>
          </ac:picMkLst>
        </pc:picChg>
        <pc:picChg chg="add del mod">
          <ac:chgData name="Philipp Kolb" userId="62c6d504-fff0-421b-a882-e15e94bf33d0" providerId="ADAL" clId="{CCE2AEE3-591C-4B7C-AF5B-591EFC32B6A1}" dt="2023-07-27T00:00:38.145" v="6353" actId="478"/>
          <ac:picMkLst>
            <pc:docMk/>
            <pc:sldMk cId="3098548502" sldId="1924"/>
            <ac:picMk id="12" creationId="{A6844A35-4E4B-4582-C21F-63E57B8DEEE2}"/>
          </ac:picMkLst>
        </pc:picChg>
      </pc:sldChg>
      <pc:sldMasterChg chg="delSldLayout">
        <pc:chgData name="Philipp Kolb" userId="62c6d504-fff0-421b-a882-e15e94bf33d0" providerId="ADAL" clId="{CCE2AEE3-591C-4B7C-AF5B-591EFC32B6A1}" dt="2023-07-26T21:08:34.991" v="6189" actId="47"/>
        <pc:sldMasterMkLst>
          <pc:docMk/>
          <pc:sldMasterMk cId="2985680277" sldId="2147483660"/>
        </pc:sldMasterMkLst>
        <pc:sldLayoutChg chg="del">
          <pc:chgData name="Philipp Kolb" userId="62c6d504-fff0-421b-a882-e15e94bf33d0" providerId="ADAL" clId="{CCE2AEE3-591C-4B7C-AF5B-591EFC32B6A1}" dt="2023-07-26T21:08:34.991" v="6189" actId="47"/>
          <pc:sldLayoutMkLst>
            <pc:docMk/>
            <pc:sldMasterMk cId="2985680277" sldId="2147483660"/>
            <pc:sldLayoutMk cId="3692366723" sldId="2147483673"/>
          </pc:sldLayoutMkLst>
        </pc:sldLayoutChg>
      </pc:sldMasterChg>
      <pc:sldMasterChg chg="del delSldLayout">
        <pc:chgData name="Philipp Kolb" userId="62c6d504-fff0-421b-a882-e15e94bf33d0" providerId="ADAL" clId="{CCE2AEE3-591C-4B7C-AF5B-591EFC32B6A1}" dt="2023-07-14T20:14:03.324" v="2397" actId="47"/>
        <pc:sldMasterMkLst>
          <pc:docMk/>
          <pc:sldMasterMk cId="989893633" sldId="2147483670"/>
        </pc:sldMasterMkLst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1163328051" sldId="2147483671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3249778741" sldId="2147483672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3539497616" sldId="2147483673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1880541145" sldId="2147483674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4092239846" sldId="2147483675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4122132829" sldId="2147483676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1316998017" sldId="2147483677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398762037" sldId="2147483678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782085439" sldId="2147483679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4167198019" sldId="2147483680"/>
          </pc:sldLayoutMkLst>
        </pc:sldLayoutChg>
        <pc:sldLayoutChg chg="del">
          <pc:chgData name="Philipp Kolb" userId="62c6d504-fff0-421b-a882-e15e94bf33d0" providerId="ADAL" clId="{CCE2AEE3-591C-4B7C-AF5B-591EFC32B6A1}" dt="2023-07-14T20:14:03.324" v="2397" actId="47"/>
          <pc:sldLayoutMkLst>
            <pc:docMk/>
            <pc:sldMasterMk cId="989893633" sldId="2147483670"/>
            <pc:sldLayoutMk cId="751042903" sldId="214748368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riumfoffice365-my.sharepoint.com/personal/zyyao_triumf_ca/Documents/ISAC-II/2023/04/Q-curve/SCC%20Performan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6"/>
          <c:tx>
            <c:strRef>
              <c:f>'SCC1'!$B$22</c:f>
              <c:strCache>
                <c:ptCount val="1"/>
                <c:pt idx="0">
                  <c:v>SCC1#1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'SCC1'!$B$24:$B$40</c:f>
              <c:numCache>
                <c:formatCode>General</c:formatCode>
                <c:ptCount val="17"/>
                <c:pt idx="0">
                  <c:v>1.8633175492499654</c:v>
                </c:pt>
                <c:pt idx="1">
                  <c:v>2.4991186430447345</c:v>
                </c:pt>
                <c:pt idx="2">
                  <c:v>3.1425838499474645</c:v>
                </c:pt>
                <c:pt idx="3">
                  <c:v>3.7782167955949015</c:v>
                </c:pt>
                <c:pt idx="4">
                  <c:v>4.4237122979515604</c:v>
                </c:pt>
                <c:pt idx="5">
                  <c:v>5.0674196865352821</c:v>
                </c:pt>
                <c:pt idx="6">
                  <c:v>5.7185625300032692</c:v>
                </c:pt>
                <c:pt idx="7">
                  <c:v>6.0504388260512023</c:v>
                </c:pt>
                <c:pt idx="8">
                  <c:v>6.4089498654520396</c:v>
                </c:pt>
              </c:numCache>
            </c:numRef>
          </c:xVal>
          <c:yVal>
            <c:numRef>
              <c:f>'SCC1'!$C$24:$C$40</c:f>
              <c:numCache>
                <c:formatCode>0.00E+00</c:formatCode>
                <c:ptCount val="17"/>
                <c:pt idx="0">
                  <c:v>946856717.52129006</c:v>
                </c:pt>
                <c:pt idx="1">
                  <c:v>776136995.41041863</c:v>
                </c:pt>
                <c:pt idx="2">
                  <c:v>672968425.03088272</c:v>
                </c:pt>
                <c:pt idx="3">
                  <c:v>586884389.2415576</c:v>
                </c:pt>
                <c:pt idx="4">
                  <c:v>509931844.14307874</c:v>
                </c:pt>
                <c:pt idx="5">
                  <c:v>423415729.392519</c:v>
                </c:pt>
                <c:pt idx="6">
                  <c:v>350616038.32170671</c:v>
                </c:pt>
                <c:pt idx="7">
                  <c:v>308869220.564547</c:v>
                </c:pt>
                <c:pt idx="8">
                  <c:v>272909821.69965822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D6-4EA9-A9A7-8BABBCF4DB40}"/>
            </c:ext>
          </c:extLst>
        </c:ser>
        <c:ser>
          <c:idx val="5"/>
          <c:order val="7"/>
          <c:tx>
            <c:strRef>
              <c:f>'SCC1'!$F$22</c:f>
              <c:strCache>
                <c:ptCount val="1"/>
                <c:pt idx="0">
                  <c:v>SCC1#2</c:v>
                </c:pt>
              </c:strCache>
            </c:strRef>
          </c:tx>
          <c:spPr>
            <a:ln w="19050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'SCC1'!$F$24:$F$40</c:f>
              <c:numCache>
                <c:formatCode>General</c:formatCode>
                <c:ptCount val="17"/>
                <c:pt idx="0">
                  <c:v>2.002125702885925</c:v>
                </c:pt>
                <c:pt idx="1">
                  <c:v>2.6760322380397201</c:v>
                </c:pt>
                <c:pt idx="2">
                  <c:v>3.3380384973133941</c:v>
                </c:pt>
                <c:pt idx="3">
                  <c:v>4.00858725241799</c:v>
                </c:pt>
                <c:pt idx="4">
                  <c:v>4.6880403505528569</c:v>
                </c:pt>
                <c:pt idx="5">
                  <c:v>5.0233257393502635</c:v>
                </c:pt>
                <c:pt idx="6">
                  <c:v>5.3578597492671092</c:v>
                </c:pt>
                <c:pt idx="7">
                  <c:v>5.6884158918907621</c:v>
                </c:pt>
                <c:pt idx="8">
                  <c:v>6.0254757238429786</c:v>
                </c:pt>
              </c:numCache>
            </c:numRef>
          </c:xVal>
          <c:yVal>
            <c:numRef>
              <c:f>'SCC1'!$G$24:$G$40</c:f>
              <c:numCache>
                <c:formatCode>0.00E+00</c:formatCode>
                <c:ptCount val="17"/>
                <c:pt idx="0">
                  <c:v>883659519.87597609</c:v>
                </c:pt>
                <c:pt idx="1">
                  <c:v>762848241.83661342</c:v>
                </c:pt>
                <c:pt idx="2">
                  <c:v>666349979.98347759</c:v>
                </c:pt>
                <c:pt idx="3">
                  <c:v>577824397.47939765</c:v>
                </c:pt>
                <c:pt idx="4">
                  <c:v>473423573.45447153</c:v>
                </c:pt>
                <c:pt idx="5">
                  <c:v>415705083.37613815</c:v>
                </c:pt>
                <c:pt idx="6">
                  <c:v>352025296.23831457</c:v>
                </c:pt>
                <c:pt idx="7">
                  <c:v>287507071.57432497</c:v>
                </c:pt>
                <c:pt idx="8">
                  <c:v>224316023.57267395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D6-4EA9-A9A7-8BABBCF4DB40}"/>
            </c:ext>
          </c:extLst>
        </c:ser>
        <c:ser>
          <c:idx val="7"/>
          <c:order val="9"/>
          <c:tx>
            <c:strRef>
              <c:f>'SCC1'!$N$22</c:f>
              <c:strCache>
                <c:ptCount val="1"/>
                <c:pt idx="0">
                  <c:v>SCC1#4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'SCC1'!$N$24:$N$40</c:f>
              <c:numCache>
                <c:formatCode>General</c:formatCode>
                <c:ptCount val="17"/>
                <c:pt idx="0">
                  <c:v>1.9556725002678996</c:v>
                </c:pt>
                <c:pt idx="1">
                  <c:v>2.6199688568488964</c:v>
                </c:pt>
                <c:pt idx="2">
                  <c:v>3.2907593881496209</c:v>
                </c:pt>
                <c:pt idx="3">
                  <c:v>3.9472635929177482</c:v>
                </c:pt>
                <c:pt idx="4">
                  <c:v>4.626964090215048</c:v>
                </c:pt>
                <c:pt idx="5">
                  <c:v>5.3002472449451048</c:v>
                </c:pt>
                <c:pt idx="6">
                  <c:v>5.6532231530198089</c:v>
                </c:pt>
                <c:pt idx="7">
                  <c:v>6.0089159447491394</c:v>
                </c:pt>
                <c:pt idx="8">
                  <c:v>6.3722987572764271</c:v>
                </c:pt>
              </c:numCache>
            </c:numRef>
          </c:xVal>
          <c:yVal>
            <c:numRef>
              <c:f>'SCC1'!$O$24:$O$40</c:f>
              <c:numCache>
                <c:formatCode>0.00E+00</c:formatCode>
                <c:ptCount val="17"/>
                <c:pt idx="0">
                  <c:v>868521721.9739213</c:v>
                </c:pt>
                <c:pt idx="1">
                  <c:v>717820733.56012762</c:v>
                </c:pt>
                <c:pt idx="2">
                  <c:v>625947431.65523314</c:v>
                </c:pt>
                <c:pt idx="3">
                  <c:v>516997064.72597367</c:v>
                </c:pt>
                <c:pt idx="4">
                  <c:v>441220137.0781936</c:v>
                </c:pt>
                <c:pt idx="5">
                  <c:v>358833217.35093755</c:v>
                </c:pt>
                <c:pt idx="6">
                  <c:v>314898789.67076808</c:v>
                </c:pt>
                <c:pt idx="7">
                  <c:v>273102233.50168234</c:v>
                </c:pt>
                <c:pt idx="8">
                  <c:v>225402365.3978751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4D6-4EA9-A9A7-8BABBCF4DB40}"/>
            </c:ext>
          </c:extLst>
        </c:ser>
        <c:ser>
          <c:idx val="10"/>
          <c:order val="10"/>
          <c:tx>
            <c:strRef>
              <c:f>'SCC1'!$R$22</c:f>
              <c:strCache>
                <c:ptCount val="1"/>
                <c:pt idx="0">
                  <c:v>SCC1#5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'SCC1'!$R$24:$R$40</c:f>
              <c:numCache>
                <c:formatCode>General</c:formatCode>
                <c:ptCount val="17"/>
                <c:pt idx="0">
                  <c:v>1.9477864594083654</c:v>
                </c:pt>
                <c:pt idx="1">
                  <c:v>2.7355291208643</c:v>
                </c:pt>
                <c:pt idx="2">
                  <c:v>3.5240441635969479</c:v>
                </c:pt>
                <c:pt idx="3">
                  <c:v>4.3205729507949791</c:v>
                </c:pt>
                <c:pt idx="4">
                  <c:v>5.099661411661998</c:v>
                </c:pt>
                <c:pt idx="5">
                  <c:v>5.89578098905708</c:v>
                </c:pt>
                <c:pt idx="6">
                  <c:v>6.2811814927445599</c:v>
                </c:pt>
                <c:pt idx="7">
                  <c:v>6.6763845335655239</c:v>
                </c:pt>
                <c:pt idx="8">
                  <c:v>7.080131800398366</c:v>
                </c:pt>
                <c:pt idx="9">
                  <c:v>7.4996559843181556</c:v>
                </c:pt>
                <c:pt idx="10">
                  <c:v>7.925767757306418</c:v>
                </c:pt>
                <c:pt idx="11">
                  <c:v>8.424445835968271</c:v>
                </c:pt>
              </c:numCache>
            </c:numRef>
          </c:xVal>
          <c:yVal>
            <c:numRef>
              <c:f>'SCC1'!$S$24:$S$40</c:f>
              <c:numCache>
                <c:formatCode>0.00E+00</c:formatCode>
                <c:ptCount val="17"/>
                <c:pt idx="0">
                  <c:v>2082398964.9558761</c:v>
                </c:pt>
                <c:pt idx="1">
                  <c:v>1945472505.0584345</c:v>
                </c:pt>
                <c:pt idx="2">
                  <c:v>1869708060.0424855</c:v>
                </c:pt>
                <c:pt idx="3">
                  <c:v>1729913024.8878233</c:v>
                </c:pt>
                <c:pt idx="4">
                  <c:v>1543539860.3996513</c:v>
                </c:pt>
                <c:pt idx="5">
                  <c:v>1389344025.6331882</c:v>
                </c:pt>
                <c:pt idx="6">
                  <c:v>1250430337.3143075</c:v>
                </c:pt>
                <c:pt idx="7">
                  <c:v>1122415249.3114171</c:v>
                </c:pt>
                <c:pt idx="8">
                  <c:v>1004973227.3203106</c:v>
                </c:pt>
                <c:pt idx="9">
                  <c:v>850129468.1692313</c:v>
                </c:pt>
                <c:pt idx="10" formatCode="General">
                  <c:v>699852842.83732593</c:v>
                </c:pt>
                <c:pt idx="11" formatCode="General">
                  <c:v>557157703.00944138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4D6-4EA9-A9A7-8BABBCF4DB40}"/>
            </c:ext>
          </c:extLst>
        </c:ser>
        <c:ser>
          <c:idx val="11"/>
          <c:order val="11"/>
          <c:tx>
            <c:strRef>
              <c:f>'SCC1'!$V$22</c:f>
              <c:strCache>
                <c:ptCount val="1"/>
                <c:pt idx="0">
                  <c:v>SCC1#6</c:v>
                </c:pt>
              </c:strCache>
            </c:strRef>
          </c:tx>
          <c:spPr>
            <a:ln w="19050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'SCC1'!$V$24:$V$40</c:f>
              <c:numCache>
                <c:formatCode>General</c:formatCode>
                <c:ptCount val="17"/>
                <c:pt idx="0">
                  <c:v>1.8112077186435751</c:v>
                </c:pt>
                <c:pt idx="1">
                  <c:v>2.7445317565567775</c:v>
                </c:pt>
                <c:pt idx="2">
                  <c:v>3.6683288408331203</c:v>
                </c:pt>
                <c:pt idx="3">
                  <c:v>4.5810840539129893</c:v>
                </c:pt>
                <c:pt idx="4">
                  <c:v>5.0404378054537133</c:v>
                </c:pt>
                <c:pt idx="5">
                  <c:v>5.4950071303373615</c:v>
                </c:pt>
              </c:numCache>
            </c:numRef>
          </c:xVal>
          <c:yVal>
            <c:numRef>
              <c:f>'SCC1'!$W$24:$W$40</c:f>
              <c:numCache>
                <c:formatCode>0.00E+00</c:formatCode>
                <c:ptCount val="17"/>
                <c:pt idx="0">
                  <c:v>906982575.36713755</c:v>
                </c:pt>
                <c:pt idx="1">
                  <c:v>704564359.40238035</c:v>
                </c:pt>
                <c:pt idx="2">
                  <c:v>551695148.07755816</c:v>
                </c:pt>
                <c:pt idx="3">
                  <c:v>391810923.58359224</c:v>
                </c:pt>
                <c:pt idx="4">
                  <c:v>289080899.64392173</c:v>
                </c:pt>
                <c:pt idx="5">
                  <c:v>186195964.64023075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4D6-4EA9-A9A7-8BABBCF4DB40}"/>
            </c:ext>
          </c:extLst>
        </c:ser>
        <c:ser>
          <c:idx val="12"/>
          <c:order val="12"/>
          <c:tx>
            <c:strRef>
              <c:f>'SCC1'!$AA$2</c:f>
              <c:strCache>
                <c:ptCount val="1"/>
                <c:pt idx="0">
                  <c:v>Q at 7W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'SCC1'!$Y$4:$Y$15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'SCC1'!$AA$4:$AA$15</c:f>
              <c:numCache>
                <c:formatCode>General</c:formatCode>
                <c:ptCount val="12"/>
                <c:pt idx="0">
                  <c:v>8479600.2085714284</c:v>
                </c:pt>
                <c:pt idx="1">
                  <c:v>33918400.834285714</c:v>
                </c:pt>
                <c:pt idx="2">
                  <c:v>76316401.877142861</c:v>
                </c:pt>
                <c:pt idx="3">
                  <c:v>135673603.33714285</c:v>
                </c:pt>
                <c:pt idx="4">
                  <c:v>211990005.2142857</c:v>
                </c:pt>
                <c:pt idx="5">
                  <c:v>305265607.50857145</c:v>
                </c:pt>
                <c:pt idx="6">
                  <c:v>415500410.22000009</c:v>
                </c:pt>
                <c:pt idx="7">
                  <c:v>542694413.34857142</c:v>
                </c:pt>
                <c:pt idx="8">
                  <c:v>686847616.89428556</c:v>
                </c:pt>
                <c:pt idx="9">
                  <c:v>847960020.85714281</c:v>
                </c:pt>
                <c:pt idx="10">
                  <c:v>1026031625.2371429</c:v>
                </c:pt>
                <c:pt idx="11">
                  <c:v>1221062430.0342858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4D6-4EA9-A9A7-8BABBCF4D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2673032"/>
        <c:axId val="20091220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'SCC1'!$B$1:$B$2</c15:sqref>
                        </c15:formulaRef>
                      </c:ext>
                    </c:extLst>
                    <c:strCache>
                      <c:ptCount val="2"/>
                      <c:pt idx="0">
                        <c:v>202304</c:v>
                      </c:pt>
                      <c:pt idx="1">
                        <c:v>SCC1#1</c:v>
                      </c:pt>
                    </c:strCache>
                  </c:strRef>
                </c:tx>
                <c:spPr>
                  <a:ln w="19050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'SCC1'!$B$4:$B$20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1.5498400315259393</c:v>
                      </c:pt>
                      <c:pt idx="1">
                        <c:v>2.1942538765629105</c:v>
                      </c:pt>
                      <c:pt idx="2">
                        <c:v>2.8300028591526103</c:v>
                      </c:pt>
                      <c:pt idx="3">
                        <c:v>3.4696596399765411</c:v>
                      </c:pt>
                      <c:pt idx="4">
                        <c:v>4.118953359426591</c:v>
                      </c:pt>
                      <c:pt idx="5">
                        <c:v>4.4339100079864702</c:v>
                      </c:pt>
                      <c:pt idx="6">
                        <c:v>4.7564931352419499</c:v>
                      </c:pt>
                      <c:pt idx="7">
                        <c:v>5.0791012953533832</c:v>
                      </c:pt>
                      <c:pt idx="8">
                        <c:v>5.4111163754830809</c:v>
                      </c:pt>
                      <c:pt idx="9">
                        <c:v>5.7383478936995669</c:v>
                      </c:pt>
                      <c:pt idx="10">
                        <c:v>6.0713724316675686</c:v>
                      </c:pt>
                      <c:pt idx="11">
                        <c:v>6.4311238651825686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'SCC1'!$C$4:$C$20</c15:sqref>
                        </c15:formulaRef>
                      </c:ext>
                    </c:extLst>
                    <c:numCache>
                      <c:formatCode>0.00E+00</c:formatCode>
                      <c:ptCount val="17"/>
                      <c:pt idx="0">
                        <c:v>1066380151.2372332</c:v>
                      </c:pt>
                      <c:pt idx="1">
                        <c:v>916744562.32180834</c:v>
                      </c:pt>
                      <c:pt idx="2">
                        <c:v>769338751.16799605</c:v>
                      </c:pt>
                      <c:pt idx="3">
                        <c:v>663883851.60625565</c:v>
                      </c:pt>
                      <c:pt idx="4">
                        <c:v>576971895.15493894</c:v>
                      </c:pt>
                      <c:pt idx="5">
                        <c:v>534801070.27688193</c:v>
                      </c:pt>
                      <c:pt idx="6">
                        <c:v>490677122.98273981</c:v>
                      </c:pt>
                      <c:pt idx="7">
                        <c:v>450863314.3367638</c:v>
                      </c:pt>
                      <c:pt idx="8">
                        <c:v>413051738.59414613</c:v>
                      </c:pt>
                      <c:pt idx="9">
                        <c:v>372284416.52458936</c:v>
                      </c:pt>
                      <c:pt idx="10">
                        <c:v>331746100.61638004</c:v>
                      </c:pt>
                      <c:pt idx="11">
                        <c:v>283656111.50579345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6-D4D6-4EA9-A9A7-8BABBCF4DB40}"/>
                  </c:ext>
                </c:extLst>
              </c15:ser>
            </c15:filteredScatterSeries>
            <c15:filteredScatter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'SCC1'!$F$1:$F$2</c15:sqref>
                        </c15:formulaRef>
                      </c:ext>
                    </c:extLst>
                    <c:strCache>
                      <c:ptCount val="2"/>
                      <c:pt idx="0">
                        <c:v>202304</c:v>
                      </c:pt>
                      <c:pt idx="1">
                        <c:v>SCC1#2</c:v>
                      </c:pt>
                    </c:strCache>
                  </c:strRef>
                </c:tx>
                <c:spPr>
                  <a:ln w="19050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'SCC1'!$F$4:$F$20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1.6386693892317445</c:v>
                      </c:pt>
                      <c:pt idx="1">
                        <c:v>2.3040470375967734</c:v>
                      </c:pt>
                      <c:pt idx="2">
                        <c:v>2.9750299422571196</c:v>
                      </c:pt>
                      <c:pt idx="3">
                        <c:v>3.6474667454795791</c:v>
                      </c:pt>
                      <c:pt idx="4">
                        <c:v>3.9764116824122886</c:v>
                      </c:pt>
                      <c:pt idx="5">
                        <c:v>4.3101396437950124</c:v>
                      </c:pt>
                      <c:pt idx="6">
                        <c:v>4.6504110410254711</c:v>
                      </c:pt>
                      <c:pt idx="7">
                        <c:v>4.9887454081946974</c:v>
                      </c:pt>
                      <c:pt idx="8">
                        <c:v>5.3209765021857249</c:v>
                      </c:pt>
                      <c:pt idx="9">
                        <c:v>5.6622799949365819</c:v>
                      </c:pt>
                      <c:pt idx="10">
                        <c:v>6.0047003663972696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'SCC1'!$G$4:$G$20</c15:sqref>
                        </c15:formulaRef>
                      </c:ext>
                    </c:extLst>
                    <c:numCache>
                      <c:formatCode>0.00E+00</c:formatCode>
                      <c:ptCount val="17"/>
                      <c:pt idx="0">
                        <c:v>1035813860.8606052</c:v>
                      </c:pt>
                      <c:pt idx="1">
                        <c:v>906291561.31264579</c:v>
                      </c:pt>
                      <c:pt idx="2">
                        <c:v>775410548.90163147</c:v>
                      </c:pt>
                      <c:pt idx="3">
                        <c:v>666708886.75439942</c:v>
                      </c:pt>
                      <c:pt idx="4">
                        <c:v>614136027.82773066</c:v>
                      </c:pt>
                      <c:pt idx="5">
                        <c:v>562622300.12773907</c:v>
                      </c:pt>
                      <c:pt idx="6">
                        <c:v>508001603.09936005</c:v>
                      </c:pt>
                      <c:pt idx="7">
                        <c:v>445447233.68951315</c:v>
                      </c:pt>
                      <c:pt idx="8">
                        <c:v>374344588.77689731</c:v>
                      </c:pt>
                      <c:pt idx="9">
                        <c:v>303763439.72396481</c:v>
                      </c:pt>
                      <c:pt idx="10">
                        <c:v>232755431.62773755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4D6-4EA9-A9A7-8BABBCF4DB40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'SCC1'!$J$1:$J$2</c15:sqref>
                        </c15:formulaRef>
                      </c:ext>
                    </c:extLst>
                    <c:strCache>
                      <c:ptCount val="2"/>
                      <c:pt idx="0">
                        <c:v>202304</c:v>
                      </c:pt>
                      <c:pt idx="1">
                        <c:v>SCC1#3</c:v>
                      </c:pt>
                    </c:strCache>
                  </c:strRef>
                </c:tx>
                <c:spPr>
                  <a:ln w="19050" cap="rnd">
                    <a:solidFill>
                      <a:srgbClr val="92D05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'SCC1'!$J$4:$J$20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1.5748113498500058</c:v>
                      </c:pt>
                      <c:pt idx="1">
                        <c:v>2.2040860006935392</c:v>
                      </c:pt>
                      <c:pt idx="2">
                        <c:v>2.8394128022865655</c:v>
                      </c:pt>
                      <c:pt idx="3">
                        <c:v>3.4691935969015111</c:v>
                      </c:pt>
                      <c:pt idx="4">
                        <c:v>3.7864178266080586</c:v>
                      </c:pt>
                      <c:pt idx="5">
                        <c:v>4.0947607914937034</c:v>
                      </c:pt>
                      <c:pt idx="6">
                        <c:v>4.4129452176142845</c:v>
                      </c:pt>
                      <c:pt idx="7">
                        <c:v>4.7340030798940775</c:v>
                      </c:pt>
                      <c:pt idx="8">
                        <c:v>5.0550858566673469</c:v>
                      </c:pt>
                      <c:pt idx="9">
                        <c:v>5.3669621952818307</c:v>
                      </c:pt>
                      <c:pt idx="10">
                        <c:v>5.684974698237963</c:v>
                      </c:pt>
                      <c:pt idx="11">
                        <c:v>6.0149017272909004</c:v>
                      </c:pt>
                      <c:pt idx="12">
                        <c:v>6.3786465236627272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'SCC1'!$K$4:$K$20</c15:sqref>
                        </c15:formulaRef>
                      </c:ext>
                    </c:extLst>
                    <c:numCache>
                      <c:formatCode>0.00E+00</c:formatCode>
                      <c:ptCount val="17"/>
                      <c:pt idx="0">
                        <c:v>1084676570.6006787</c:v>
                      </c:pt>
                      <c:pt idx="1">
                        <c:v>919717323.10181463</c:v>
                      </c:pt>
                      <c:pt idx="2">
                        <c:v>779504979.28440082</c:v>
                      </c:pt>
                      <c:pt idx="3">
                        <c:v>664970005.08229637</c:v>
                      </c:pt>
                      <c:pt idx="4">
                        <c:v>614967044.78521442</c:v>
                      </c:pt>
                      <c:pt idx="5">
                        <c:v>561009578.65843439</c:v>
                      </c:pt>
                      <c:pt idx="6">
                        <c:v>517092893.2978608</c:v>
                      </c:pt>
                      <c:pt idx="7">
                        <c:v>479639375.43013841</c:v>
                      </c:pt>
                      <c:pt idx="8">
                        <c:v>438399661.3664453</c:v>
                      </c:pt>
                      <c:pt idx="9">
                        <c:v>400106772.5663361</c:v>
                      </c:pt>
                      <c:pt idx="10">
                        <c:v>361020159.43382537</c:v>
                      </c:pt>
                      <c:pt idx="11" formatCode="General">
                        <c:v>324187465.58215302</c:v>
                      </c:pt>
                      <c:pt idx="12" formatCode="General">
                        <c:v>284384926.30372089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4D6-4EA9-A9A7-8BABBCF4DB40}"/>
                  </c:ext>
                </c:extLst>
              </c15:ser>
            </c15:filteredScatterSeries>
            <c15:filteredScatter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'SCC1'!$N$1:$N$2</c15:sqref>
                        </c15:formulaRef>
                      </c:ext>
                    </c:extLst>
                    <c:strCache>
                      <c:ptCount val="2"/>
                      <c:pt idx="0">
                        <c:v>202304</c:v>
                      </c:pt>
                      <c:pt idx="1">
                        <c:v>SCC1#4</c:v>
                      </c:pt>
                    </c:strCache>
                  </c:strRef>
                </c:tx>
                <c:spPr>
                  <a:ln w="1905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'SCC1'!$N$4:$N$20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1.6117442479535531</c:v>
                      </c:pt>
                      <c:pt idx="1">
                        <c:v>2.2792718612906375</c:v>
                      </c:pt>
                      <c:pt idx="2">
                        <c:v>2.9464300080507115</c:v>
                      </c:pt>
                      <c:pt idx="3">
                        <c:v>3.6124024567277009</c:v>
                      </c:pt>
                      <c:pt idx="4">
                        <c:v>3.9472635929177482</c:v>
                      </c:pt>
                      <c:pt idx="5">
                        <c:v>4.2884083105166022</c:v>
                      </c:pt>
                      <c:pt idx="6">
                        <c:v>4.626964090215048</c:v>
                      </c:pt>
                      <c:pt idx="7">
                        <c:v>4.9635926061821936</c:v>
                      </c:pt>
                      <c:pt idx="8">
                        <c:v>5.3063528941125826</c:v>
                      </c:pt>
                      <c:pt idx="9">
                        <c:v>5.6532231530198089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'SCC1'!$O$4:$O$20</c15:sqref>
                        </c15:formulaRef>
                      </c:ext>
                    </c:extLst>
                    <c:numCache>
                      <c:formatCode>0.00E+00</c:formatCode>
                      <c:ptCount val="17"/>
                      <c:pt idx="0">
                        <c:v>937376533.04084897</c:v>
                      </c:pt>
                      <c:pt idx="1">
                        <c:v>788954373.82896399</c:v>
                      </c:pt>
                      <c:pt idx="2">
                        <c:v>650926441.29252851</c:v>
                      </c:pt>
                      <c:pt idx="3">
                        <c:v>548660273.03090727</c:v>
                      </c:pt>
                      <c:pt idx="4">
                        <c:v>504899506.68072432</c:v>
                      </c:pt>
                      <c:pt idx="5">
                        <c:v>459577936.81519198</c:v>
                      </c:pt>
                      <c:pt idx="6">
                        <c:v>408625271.05505985</c:v>
                      </c:pt>
                      <c:pt idx="7">
                        <c:v>344794641.84900463</c:v>
                      </c:pt>
                      <c:pt idx="8">
                        <c:v>278645070.99613303</c:v>
                      </c:pt>
                      <c:pt idx="9">
                        <c:v>211382480.0639317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4D6-4EA9-A9A7-8BABBCF4DB40}"/>
                  </c:ext>
                </c:extLst>
              </c15:ser>
            </c15:filteredScatterSeries>
            <c15:filteredScatterSeries>
              <c15:ser>
                <c:idx val="8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'SCC1'!$R$1:$R$2</c15:sqref>
                        </c15:formulaRef>
                      </c:ext>
                    </c:extLst>
                    <c:strCache>
                      <c:ptCount val="2"/>
                      <c:pt idx="0">
                        <c:v>202304</c:v>
                      </c:pt>
                      <c:pt idx="1">
                        <c:v>SCC1#5</c:v>
                      </c:pt>
                    </c:strCache>
                  </c:strRef>
                </c:tx>
                <c:spPr>
                  <a:ln w="19050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'SCC1'!$R$4:$R$20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1.92549033217902</c:v>
                      </c:pt>
                      <c:pt idx="1">
                        <c:v>2.7073309142963971</c:v>
                      </c:pt>
                      <c:pt idx="2">
                        <c:v>3.108431793839876</c:v>
                      </c:pt>
                      <c:pt idx="3">
                        <c:v>3.5038164107113867</c:v>
                      </c:pt>
                      <c:pt idx="4">
                        <c:v>3.8908218166180739</c:v>
                      </c:pt>
                      <c:pt idx="5">
                        <c:v>4.2957731815765596</c:v>
                      </c:pt>
                      <c:pt idx="6">
                        <c:v>4.677796691553425</c:v>
                      </c:pt>
                      <c:pt idx="7">
                        <c:v>5.070389732294097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'SCC1'!$S$4:$S$20</c15:sqref>
                        </c15:formulaRef>
                      </c:ext>
                    </c:extLst>
                    <c:numCache>
                      <c:formatCode>0.00E+00</c:formatCode>
                      <c:ptCount val="17"/>
                      <c:pt idx="0">
                        <c:v>2243551831.9013109</c:v>
                      </c:pt>
                      <c:pt idx="1">
                        <c:v>2021101480.3200703</c:v>
                      </c:pt>
                      <c:pt idx="2">
                        <c:v>1947618536.4232223</c:v>
                      </c:pt>
                      <c:pt idx="3">
                        <c:v>1781120836.579814</c:v>
                      </c:pt>
                      <c:pt idx="4">
                        <c:v>1389307955.7266529</c:v>
                      </c:pt>
                      <c:pt idx="5">
                        <c:v>820851040.76795876</c:v>
                      </c:pt>
                      <c:pt idx="6">
                        <c:v>392463415.16454536</c:v>
                      </c:pt>
                      <c:pt idx="7">
                        <c:v>175111148.78384036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4D6-4EA9-A9A7-8BABBCF4DB40}"/>
                  </c:ext>
                </c:extLst>
              </c15:ser>
            </c15:filteredScatterSeries>
            <c15:filteredScatterSeries>
              <c15:ser>
                <c:idx val="9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'SCC1'!$V$1:$V$2</c15:sqref>
                        </c15:formulaRef>
                      </c:ext>
                    </c:extLst>
                    <c:strCache>
                      <c:ptCount val="2"/>
                      <c:pt idx="0">
                        <c:v>202304</c:v>
                      </c:pt>
                      <c:pt idx="1">
                        <c:v>SCC1#6</c:v>
                      </c:pt>
                    </c:strCache>
                  </c:strRef>
                </c:tx>
                <c:spPr>
                  <a:ln w="19050" cap="rnd">
                    <a:solidFill>
                      <a:srgbClr val="0070C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'SCC1'!$V$4:$V$20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2.2334089918408999</c:v>
                      </c:pt>
                      <c:pt idx="1">
                        <c:v>3.1584082129158961</c:v>
                      </c:pt>
                      <c:pt idx="2">
                        <c:v>3.6305152077689162</c:v>
                      </c:pt>
                      <c:pt idx="3">
                        <c:v>4.0828954607194925</c:v>
                      </c:pt>
                      <c:pt idx="4">
                        <c:v>4.5495480931062202</c:v>
                      </c:pt>
                      <c:pt idx="5">
                        <c:v>5.0115060652056851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'SCC1'!$W$4:$W$20</c15:sqref>
                        </c15:formulaRef>
                      </c:ext>
                    </c:extLst>
                    <c:numCache>
                      <c:formatCode>0.00E+00</c:formatCode>
                      <c:ptCount val="17"/>
                      <c:pt idx="0">
                        <c:v>795061509.20875895</c:v>
                      </c:pt>
                      <c:pt idx="1">
                        <c:v>602769990.44191074</c:v>
                      </c:pt>
                      <c:pt idx="2">
                        <c:v>532154089.64234477</c:v>
                      </c:pt>
                      <c:pt idx="3">
                        <c:v>441653103.01992768</c:v>
                      </c:pt>
                      <c:pt idx="4">
                        <c:v>332282278.70791107</c:v>
                      </c:pt>
                      <c:pt idx="5">
                        <c:v>216403736.30015895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4D6-4EA9-A9A7-8BABBCF4DB40}"/>
                  </c:ext>
                </c:extLst>
              </c15:ser>
            </c15:filteredScatterSeries>
            <c15:filteredScatterSeries>
              <c15:ser>
                <c:idx val="6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'SCC1'!$J$21:$J$22</c15:sqref>
                        </c15:formulaRef>
                      </c:ext>
                    </c:extLst>
                    <c:strCache>
                      <c:ptCount val="2"/>
                      <c:pt idx="0">
                        <c:v>202204</c:v>
                      </c:pt>
                      <c:pt idx="1">
                        <c:v>SCC1#3</c:v>
                      </c:pt>
                    </c:strCache>
                  </c:strRef>
                </c:tx>
                <c:spPr>
                  <a:ln w="19050" cap="rnd">
                    <a:solidFill>
                      <a:srgbClr val="92D05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'SCC1'!$J$24:$J$40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1.8803060184962315</c:v>
                      </c:pt>
                      <c:pt idx="1">
                        <c:v>2.5045432522204334</c:v>
                      </c:pt>
                      <c:pt idx="2">
                        <c:v>3.1241259635281735</c:v>
                      </c:pt>
                      <c:pt idx="3">
                        <c:v>3.7517037393147086</c:v>
                      </c:pt>
                      <c:pt idx="4">
                        <c:v>4.3574111075666977</c:v>
                      </c:pt>
                      <c:pt idx="5">
                        <c:v>4.9914708149161777</c:v>
                      </c:pt>
                      <c:pt idx="6">
                        <c:v>5.606973921204581</c:v>
                      </c:pt>
                      <c:pt idx="7">
                        <c:v>6.276659019008771</c:v>
                      </c:pt>
                      <c:pt idx="8">
                        <c:v>5.9418164701066765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'SCC1'!$K$24:$K$40</c15:sqref>
                        </c15:formulaRef>
                      </c:ext>
                    </c:extLst>
                    <c:numCache>
                      <c:formatCode>0.00E+00</c:formatCode>
                      <c:ptCount val="17"/>
                      <c:pt idx="0">
                        <c:v>996056294.08039606</c:v>
                      </c:pt>
                      <c:pt idx="1">
                        <c:v>904838645.67431664</c:v>
                      </c:pt>
                      <c:pt idx="2">
                        <c:v>717234412.03106022</c:v>
                      </c:pt>
                      <c:pt idx="3">
                        <c:v>677948760.57381749</c:v>
                      </c:pt>
                      <c:pt idx="4">
                        <c:v>515246253.65863526</c:v>
                      </c:pt>
                      <c:pt idx="5">
                        <c:v>451930620.7320981</c:v>
                      </c:pt>
                      <c:pt idx="6">
                        <c:v>371146655.63370442</c:v>
                      </c:pt>
                      <c:pt idx="7">
                        <c:v>301202362.90410256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4D6-4EA9-A9A7-8BABBCF4DB40}"/>
                  </c:ext>
                </c:extLst>
              </c15:ser>
            </c15:filteredScatterSeries>
          </c:ext>
        </c:extLst>
      </c:scatterChart>
      <c:valAx>
        <c:axId val="30267303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 err="1"/>
                  <a:t>E</a:t>
                </a:r>
                <a:r>
                  <a:rPr lang="en-US" sz="3200" baseline="-25000" dirty="0" err="1"/>
                  <a:t>acc</a:t>
                </a:r>
                <a:r>
                  <a:rPr lang="en-US" sz="3200" baseline="-25000" dirty="0"/>
                  <a:t> </a:t>
                </a:r>
                <a:r>
                  <a:rPr lang="en-US" sz="3200" baseline="0" dirty="0"/>
                  <a:t>[MV/m]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912208"/>
        <c:crosses val="autoZero"/>
        <c:crossBetween val="midCat"/>
        <c:minorUnit val="0.1"/>
      </c:valAx>
      <c:valAx>
        <c:axId val="200912208"/>
        <c:scaling>
          <c:logBase val="10"/>
          <c:orientation val="minMax"/>
          <c:max val="10000000000"/>
          <c:min val="1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/>
                  <a:t>Q</a:t>
                </a:r>
                <a:r>
                  <a:rPr lang="en-US" sz="3200" baseline="-25000"/>
                  <a:t>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673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FABE7-7393-4EB3-8382-110F380B6B3C}" type="datetimeFigureOut">
              <a:rPr lang="en-CA" smtClean="0"/>
              <a:t>2023-07-30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27644-7E51-4BAF-BEAD-D0FD9C62C6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57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756C-4F59-1843-BF06-E95D490E35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6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91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85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6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07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3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2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0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2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9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3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756C-4F59-1843-BF06-E95D490E35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5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0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00" y="6346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A0C89D7-8F16-497F-B335-2564F0A59826}" type="datetimeFigureOut">
              <a:rPr lang="en-CA" smtClean="0"/>
              <a:t>2023-07-30</a:t>
            </a:fld>
            <a:endParaRPr lang="en-C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0000" y="4906619"/>
            <a:ext cx="100838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270000" y="1641818"/>
            <a:ext cx="1008380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15C2E8E-9428-47CF-BD14-C0C9FF634EEA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1270000" y="5110646"/>
            <a:ext cx="1008380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Presentation Subtitle-Arial Regular 16-Title Case</a:t>
            </a:r>
          </a:p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11408"/>
            <a:ext cx="12192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313154"/>
            <a:ext cx="1783444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1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1870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018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863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0591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15C2E8E-9428-47CF-BD14-C0C9FF634EEA}" type="slidenum">
              <a:rPr lang="en-CA" smtClean="0"/>
              <a:t>‹#›</a:t>
            </a:fld>
            <a:endParaRPr lang="en-CA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9805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15C2E8E-9428-47CF-BD14-C0C9FF634EEA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92425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15C2E8E-9428-47CF-BD14-C0C9FF634EEA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19176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15C2E8E-9428-47CF-BD14-C0C9FF634EEA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96554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15C2E8E-9428-47CF-BD14-C0C9FF634EEA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822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34"/>
          </p:nvPr>
        </p:nvSpPr>
        <p:spPr>
          <a:xfrm>
            <a:off x="6667342" y="1590785"/>
            <a:ext cx="4994433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642755" y="1590783"/>
            <a:ext cx="2387539" cy="9164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20-Cyan Blue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642755" y="2732526"/>
            <a:ext cx="2387539" cy="31116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667341" y="4293829"/>
            <a:ext cx="4964959" cy="2062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</a:t>
            </a:r>
            <a:r>
              <a:rPr lang="en-US"/>
              <a:t>Regular 14 </a:t>
            </a:r>
            <a:r>
              <a:rPr lang="en-US" dirty="0"/>
              <a:t>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  <a:p>
            <a:pPr lvl="0"/>
            <a:r>
              <a:rPr lang="en-US" dirty="0"/>
              <a:t>Use two columns of text when possible, as default.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Italic 24-Cyan Blue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407779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15C2E8E-9428-47CF-BD14-C0C9FF634EEA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9221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27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2023-07-30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6794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8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0.png"/><Relationship Id="rId5" Type="http://schemas.openxmlformats.org/officeDocument/2006/relationships/image" Target="../media/image49.png"/><Relationship Id="rId4" Type="http://schemas.openxmlformats.org/officeDocument/2006/relationships/image" Target="../media/image4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57D6-8A1D-0A48-8467-BFC504429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24" y="2032777"/>
            <a:ext cx="4727423" cy="2082023"/>
          </a:xfrm>
        </p:spPr>
        <p:txBody>
          <a:bodyPr>
            <a:normAutofit/>
          </a:bodyPr>
          <a:lstStyle/>
          <a:p>
            <a:r>
              <a:rPr lang="en-US" sz="3200" dirty="0"/>
              <a:t>SRF Development at TRIUMF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E34A5-79B2-C94F-9020-70503BF0D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4324911" cy="9003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Philipp Kolb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RF/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SRF Group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 Week, Jul. 31, 2023</a:t>
            </a:r>
          </a:p>
        </p:txBody>
      </p:sp>
    </p:spTree>
    <p:extLst>
      <p:ext uri="{BB962C8B-B14F-4D97-AF65-F5344CB8AC3E}">
        <p14:creationId xmlns:p14="http://schemas.microsoft.com/office/powerpoint/2010/main" val="49095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6917DC0A-2A50-453C-CBBB-534D373928DD}"/>
              </a:ext>
            </a:extLst>
          </p:cNvPr>
          <p:cNvSpPr txBox="1">
            <a:spLocks/>
          </p:cNvSpPr>
          <p:nvPr/>
        </p:nvSpPr>
        <p:spPr>
          <a:xfrm>
            <a:off x="662724" y="2032777"/>
            <a:ext cx="7200000" cy="20820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B0F0"/>
                </a:solidFill>
                <a:latin typeface="Arial" charset="0"/>
                <a:cs typeface="Arial" charset="0"/>
              </a:rPr>
              <a:t>SRF Collaborations</a:t>
            </a:r>
          </a:p>
          <a:p>
            <a:endParaRPr lang="en-US" sz="4000" b="1" dirty="0">
              <a:solidFill>
                <a:srgbClr val="00B0F0"/>
              </a:solidFill>
              <a:latin typeface="Arial" charset="0"/>
              <a:cs typeface="Arial" charset="0"/>
            </a:endParaRPr>
          </a:p>
          <a:p>
            <a:r>
              <a:rPr lang="en-US" sz="2000" b="1" dirty="0">
                <a:latin typeface="Arial" charset="0"/>
                <a:cs typeface="Arial" charset="0"/>
              </a:rPr>
              <a:t>Supporting the SRF community and engaging in cutting edge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D7ADE7-285D-2A50-191D-192D1DEC4C3E}"/>
              </a:ext>
            </a:extLst>
          </p:cNvPr>
          <p:cNvSpPr txBox="1"/>
          <p:nvPr/>
        </p:nvSpPr>
        <p:spPr>
          <a:xfrm>
            <a:off x="662724" y="3998167"/>
            <a:ext cx="55234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VECC cryomodules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CERN Hi-Lumi crab cavity modules</a:t>
            </a:r>
          </a:p>
        </p:txBody>
      </p:sp>
    </p:spTree>
    <p:extLst>
      <p:ext uri="{BB962C8B-B14F-4D97-AF65-F5344CB8AC3E}">
        <p14:creationId xmlns:p14="http://schemas.microsoft.com/office/powerpoint/2010/main" val="1994637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47D88E-C84D-7973-AB24-DA66C6A2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58" y="3943105"/>
            <a:ext cx="4569396" cy="27516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-192024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>
                <a:latin typeface="+mn-lt"/>
              </a:rPr>
              <a:t>VECC Cryomodules, India</a:t>
            </a:r>
            <a:endParaRPr lang="en-US" sz="320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F670C3AE-393E-3AA5-C8AD-74365419A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062081" y="995353"/>
            <a:ext cx="2588261" cy="27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6B8D08E5-7DD6-5D9B-FAE7-19E2D6E5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43" y="1003052"/>
            <a:ext cx="3466000" cy="266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1BF252-E7F9-855F-C9E3-D428952772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75" y="3943105"/>
            <a:ext cx="2745917" cy="2765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A51C40-D90A-34CD-6B98-5D6AF34C5C6B}"/>
              </a:ext>
            </a:extLst>
          </p:cNvPr>
          <p:cNvSpPr txBox="1"/>
          <p:nvPr/>
        </p:nvSpPr>
        <p:spPr>
          <a:xfrm>
            <a:off x="210444" y="636698"/>
            <a:ext cx="35991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>
                <a:solidFill>
                  <a:srgbClr val="00B0F0"/>
                </a:solidFill>
              </a:rPr>
              <a:t>1.3 GHz Injector Cryomodule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813BE1-4EBC-742F-DEB6-F0E1F4420BF1}"/>
              </a:ext>
            </a:extLst>
          </p:cNvPr>
          <p:cNvSpPr txBox="1"/>
          <p:nvPr/>
        </p:nvSpPr>
        <p:spPr>
          <a:xfrm>
            <a:off x="232109" y="3700140"/>
            <a:ext cx="51262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>
                <a:solidFill>
                  <a:srgbClr val="00B0F0"/>
                </a:solidFill>
              </a:rPr>
              <a:t>Quarter-wave Resonator Heavy Ion Cryomodule</a:t>
            </a:r>
          </a:p>
        </p:txBody>
      </p:sp>
      <p:pic>
        <p:nvPicPr>
          <p:cNvPr id="7" name="Content Placeholder 10" descr="A picture containing wooden&#10;&#10;Description automatically generated">
            <a:extLst>
              <a:ext uri="{FF2B5EF4-FFF2-40B4-BE49-F238E27FC236}">
                <a16:creationId xmlns:a16="http://schemas.microsoft.com/office/drawing/2014/main" id="{6803CD2E-400F-50A7-8B4A-0D1ACDF235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066" y="4187993"/>
            <a:ext cx="3105742" cy="25068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B2B41-8EAC-5AB9-FB9A-D03E77F60B40}"/>
              </a:ext>
            </a:extLst>
          </p:cNvPr>
          <p:cNvSpPr/>
          <p:nvPr/>
        </p:nvSpPr>
        <p:spPr>
          <a:xfrm>
            <a:off x="228600" y="3700140"/>
            <a:ext cx="11356848" cy="30664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DDBB1-B9ED-3338-89A3-081654B94719}"/>
              </a:ext>
            </a:extLst>
          </p:cNvPr>
          <p:cNvSpPr/>
          <p:nvPr/>
        </p:nvSpPr>
        <p:spPr>
          <a:xfrm>
            <a:off x="228600" y="651052"/>
            <a:ext cx="6510858" cy="301130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13665E-2A84-DFF8-851C-F92BA9F99DCD}"/>
              </a:ext>
            </a:extLst>
          </p:cNvPr>
          <p:cNvSpPr txBox="1"/>
          <p:nvPr/>
        </p:nvSpPr>
        <p:spPr>
          <a:xfrm>
            <a:off x="6854501" y="636698"/>
            <a:ext cx="499385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TRIUMF and VECC (Kolkata) have had an active collaboration since 2008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As part of the collaboration TRIUMF has completed two cryomodules, a 1.3GHz electron SRF module (ICM) and a 110MHz heavy ion module (QWR)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The ICM was shipped in 2019 and the QWR will be shipped in December 2022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/>
              <a:t>TRIUMF is also completing RIB production modules for VECC</a:t>
            </a:r>
          </a:p>
        </p:txBody>
      </p:sp>
    </p:spTree>
    <p:extLst>
      <p:ext uri="{BB962C8B-B14F-4D97-AF65-F5344CB8AC3E}">
        <p14:creationId xmlns:p14="http://schemas.microsoft.com/office/powerpoint/2010/main" val="359230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A4B17A0B-6720-CC61-2830-E5CC444E6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50" r="25064"/>
          <a:stretch/>
        </p:blipFill>
        <p:spPr>
          <a:xfrm>
            <a:off x="5926184" y="1010116"/>
            <a:ext cx="1824538" cy="48377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>
                <a:latin typeface="+mn-lt"/>
              </a:rPr>
              <a:t>CERN Hi-Lumi LHC Upgrade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A8196-39A4-A31C-DE94-E713F42AE5EC}"/>
              </a:ext>
            </a:extLst>
          </p:cNvPr>
          <p:cNvSpPr txBox="1"/>
          <p:nvPr/>
        </p:nvSpPr>
        <p:spPr>
          <a:xfrm>
            <a:off x="6309612" y="5311694"/>
            <a:ext cx="11993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4K/2K unit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D54FF-0D5A-34D0-70F5-EE032AB456E1}"/>
              </a:ext>
            </a:extLst>
          </p:cNvPr>
          <p:cNvSpPr txBox="1"/>
          <p:nvPr/>
        </p:nvSpPr>
        <p:spPr>
          <a:xfrm>
            <a:off x="8704146" y="3165817"/>
            <a:ext cx="18245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F0"/>
                </a:solidFill>
              </a:rPr>
              <a:t>RFD cryomodule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7BB11-9721-948A-C1F4-13FAAD46EE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57" r="9257" b="3840"/>
          <a:stretch/>
        </p:blipFill>
        <p:spPr bwMode="auto">
          <a:xfrm>
            <a:off x="7909875" y="846883"/>
            <a:ext cx="3780000" cy="2432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D2C8E9-4929-57AC-305B-CF8F200D9B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6236" y="3998713"/>
            <a:ext cx="1689100" cy="1638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CE2602-923C-CA12-F5E6-027CBBBBC977}"/>
              </a:ext>
            </a:extLst>
          </p:cNvPr>
          <p:cNvSpPr txBox="1"/>
          <p:nvPr/>
        </p:nvSpPr>
        <p:spPr>
          <a:xfrm>
            <a:off x="7909875" y="5802898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F0"/>
                </a:solidFill>
              </a:rPr>
              <a:t>String assembly cart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F8F6A1-69AD-3312-6135-A642FACAF05F}"/>
              </a:ext>
            </a:extLst>
          </p:cNvPr>
          <p:cNvSpPr txBox="1"/>
          <p:nvPr/>
        </p:nvSpPr>
        <p:spPr>
          <a:xfrm>
            <a:off x="10166236" y="3824063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F0"/>
                </a:solidFill>
              </a:rPr>
              <a:t>Cavity handling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06823" y="1051560"/>
            <a:ext cx="5414528" cy="4920615"/>
          </a:xfrm>
          <a:prstGeom prst="rect">
            <a:avLst/>
          </a:prstGeom>
        </p:spPr>
        <p:txBody>
          <a:bodyPr tIns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cs typeface="Arial" charset="0"/>
              </a:rPr>
              <a:t>TRIUMF was funded to produce and qualify 5 RF Dipole (RFD) cryomodules as in-kind contribution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800" dirty="0">
                <a:latin typeface="Arial" charset="0"/>
                <a:cs typeface="Arial" charset="0"/>
              </a:rPr>
              <a:t>Preparing to build prototype cryomodule (TCM0) and to receive first cavities in 2023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800" dirty="0">
                <a:latin typeface="Arial" charset="0"/>
                <a:cs typeface="Arial" charset="0"/>
              </a:rPr>
              <a:t>Procurement is in progress.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cs typeface="Arial" charset="0"/>
              </a:rPr>
              <a:t>Series production CMs will follow in 2024 and 2025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cs typeface="Arial" charset="0"/>
              </a:rPr>
              <a:t>Also Beam Physics collaboration – Hui Wen in next talk for more details</a:t>
            </a:r>
          </a:p>
        </p:txBody>
      </p:sp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842C80C-9EF4-1ACE-7D6B-3A63F61F0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07" r="16468"/>
          <a:stretch/>
        </p:blipFill>
        <p:spPr>
          <a:xfrm>
            <a:off x="7857964" y="3872675"/>
            <a:ext cx="2308272" cy="18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7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7C516C6-4CC7-1855-CAE1-4D08913D057D}"/>
              </a:ext>
            </a:extLst>
          </p:cNvPr>
          <p:cNvSpPr txBox="1">
            <a:spLocks/>
          </p:cNvSpPr>
          <p:nvPr/>
        </p:nvSpPr>
        <p:spPr>
          <a:xfrm>
            <a:off x="662724" y="2032777"/>
            <a:ext cx="7200000" cy="20820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B0F0"/>
                </a:solidFill>
                <a:latin typeface="Arial" charset="0"/>
                <a:cs typeface="Arial" charset="0"/>
              </a:rPr>
              <a:t>Outlook into the Future</a:t>
            </a:r>
          </a:p>
          <a:p>
            <a:endParaRPr lang="en-US" sz="2000" b="1" dirty="0">
              <a:solidFill>
                <a:srgbClr val="00B0F0"/>
              </a:solidFill>
              <a:latin typeface="Arial" charset="0"/>
              <a:cs typeface="Arial" charset="0"/>
            </a:endParaRPr>
          </a:p>
          <a:p>
            <a:endParaRPr lang="en-US" sz="2000" b="1" dirty="0"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E6061-7B1E-42FE-7790-8EECA6D7CF78}"/>
              </a:ext>
            </a:extLst>
          </p:cNvPr>
          <p:cNvSpPr txBox="1"/>
          <p:nvPr/>
        </p:nvSpPr>
        <p:spPr>
          <a:xfrm>
            <a:off x="905068" y="3517641"/>
            <a:ext cx="5309120" cy="150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ISAC-II: Beyond 40MV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 err="1"/>
              <a:t>eLinac</a:t>
            </a:r>
            <a:r>
              <a:rPr lang="en-CA" sz="2400" dirty="0"/>
              <a:t>: Reliable 30MeV operation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Electron-Ion Collider Crab Cavity</a:t>
            </a:r>
          </a:p>
        </p:txBody>
      </p:sp>
    </p:spTree>
    <p:extLst>
      <p:ext uri="{BB962C8B-B14F-4D97-AF65-F5344CB8AC3E}">
        <p14:creationId xmlns:p14="http://schemas.microsoft.com/office/powerpoint/2010/main" val="1695763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30F7DB8-E9F5-418F-A161-06EA879488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121646"/>
              </p:ext>
            </p:extLst>
          </p:nvPr>
        </p:nvGraphicFramePr>
        <p:xfrm>
          <a:off x="5402425" y="1933042"/>
          <a:ext cx="6448218" cy="405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>
                <a:latin typeface="+mn-lt"/>
              </a:rPr>
              <a:t>ISAC-II: </a:t>
            </a:r>
            <a:r>
              <a:rPr lang="en-CA" sz="3200" dirty="0">
                <a:latin typeface="+mn-lt"/>
              </a:rPr>
              <a:t>Beyond 40MV – Increasing Q</a:t>
            </a:r>
            <a:r>
              <a:rPr lang="en-CA" sz="3200" baseline="-25000" dirty="0">
                <a:latin typeface="+mn-lt"/>
              </a:rPr>
              <a:t>0</a:t>
            </a:r>
            <a:r>
              <a:rPr lang="en-CA" sz="3200" dirty="0">
                <a:latin typeface="+mn-lt"/>
              </a:rPr>
              <a:t> &amp; </a:t>
            </a:r>
            <a:r>
              <a:rPr lang="en-CA" sz="3200" dirty="0" err="1">
                <a:latin typeface="+mn-lt"/>
              </a:rPr>
              <a:t>E</a:t>
            </a:r>
            <a:r>
              <a:rPr lang="en-CA" sz="3200" baseline="-25000" dirty="0" err="1">
                <a:latin typeface="+mn-lt"/>
              </a:rPr>
              <a:t>acc</a:t>
            </a:r>
            <a:endParaRPr lang="en-US" sz="32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3433629-321A-98B8-F842-868132B3A4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3753" y="1200851"/>
                <a:ext cx="5415792" cy="51387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B0F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Cavity performance characterized in quality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C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C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C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C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C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C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C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𝑎𝑐𝑐</m:t>
                        </m:r>
                      </m:sub>
                    </m:sSub>
                  </m:oMath>
                </a14:m>
                <a:endParaRPr kumimoji="0" lang="en-C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1">
                  <a:buClr>
                    <a:srgbClr val="00B0F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CA" sz="20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SCC1#5 was used for R&amp;D, resulting in much higher performance</a:t>
                </a:r>
                <a:endParaRPr kumimoji="0" lang="en-C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C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Increasing cavity performance via different processes:</a:t>
                </a:r>
              </a:p>
              <a:p>
                <a:pPr lvl="1">
                  <a:spcBef>
                    <a:spcPts val="10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CA" sz="20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Informed by coax cavity R&amp;D</a:t>
                </a:r>
                <a:endPara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1">
                  <a:spcBef>
                    <a:spcPts val="10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CA" sz="20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Degassing in UHV at ~650-800C for hydrogen removal (~$500k for furnace)</a:t>
                </a:r>
              </a:p>
              <a:p>
                <a:pPr lvl="1">
                  <a:spcBef>
                    <a:spcPts val="10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CA" sz="20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Low temperature bake (120C for 48hrs)</a:t>
                </a:r>
              </a:p>
              <a:p>
                <a:pPr>
                  <a:buFont typeface="Wingdings" panose="05000000000000000000" pitchFamily="2" charset="2"/>
                  <a:buChar char="§"/>
                  <a:defRPr/>
                </a:pPr>
                <a:r>
                  <a:rPr lang="en-CA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Higher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𝐸𝑎𝑐𝑐</m:t>
                    </m:r>
                    <m:r>
                      <a:rPr lang="en-CA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kumimoji="0" lang="en-CA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higher Energy</a:t>
                </a:r>
              </a:p>
              <a:p>
                <a:pPr>
                  <a:buFont typeface="Wingdings" panose="05000000000000000000" pitchFamily="2" charset="2"/>
                  <a:buChar char="§"/>
                  <a:defRPr/>
                </a:pPr>
                <a:r>
                  <a:rPr lang="en-CA" sz="24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CA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→ </m:t>
                    </m:r>
                  </m:oMath>
                </a14:m>
                <a:r>
                  <a:rPr kumimoji="0" lang="en-C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more cryogenic</a:t>
                </a:r>
                <a:r>
                  <a:rPr kumimoji="0" lang="en-CA" sz="2400" b="0" i="0" u="none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margin for more cavities!</a:t>
                </a:r>
                <a:endParaRPr kumimoji="0" lang="en-CA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3433629-321A-98B8-F842-868132B3A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53" y="1200851"/>
                <a:ext cx="5415792" cy="5138738"/>
              </a:xfrm>
              <a:prstGeom prst="rect">
                <a:avLst/>
              </a:prstGeom>
              <a:blipFill>
                <a:blip r:embed="rId4"/>
                <a:stretch>
                  <a:fillRect l="-1912" t="-1661" r="-23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59BE0CF-1322-2AAF-21B2-86F541F4D899}"/>
              </a:ext>
            </a:extLst>
          </p:cNvPr>
          <p:cNvSpPr txBox="1"/>
          <p:nvPr/>
        </p:nvSpPr>
        <p:spPr>
          <a:xfrm>
            <a:off x="6634363" y="1532556"/>
            <a:ext cx="45656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Performance of </a:t>
            </a:r>
            <a:r>
              <a:rPr lang="en-US" sz="2400" b="1">
                <a:solidFill>
                  <a:srgbClr val="00B0F0"/>
                </a:solidFill>
              </a:rPr>
              <a:t>SCC1</a:t>
            </a:r>
            <a:r>
              <a:rPr lang="en-US" sz="2400" b="1" dirty="0">
                <a:solidFill>
                  <a:srgbClr val="00B0F0"/>
                </a:solidFill>
              </a:rPr>
              <a:t> cavities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B7CE0-179D-9EFD-ABA8-9DFBFBB02712}"/>
              </a:ext>
            </a:extLst>
          </p:cNvPr>
          <p:cNvSpPr txBox="1"/>
          <p:nvPr/>
        </p:nvSpPr>
        <p:spPr>
          <a:xfrm>
            <a:off x="6233612" y="6016423"/>
            <a:ext cx="49487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7W of cavity wall losses = cryogenic losses</a:t>
            </a:r>
          </a:p>
          <a:p>
            <a:r>
              <a:rPr lang="en-US" b="1" dirty="0">
                <a:solidFill>
                  <a:srgbClr val="00B0F0"/>
                </a:solidFill>
              </a:rPr>
              <a:t>Typical operating curve for ISAC-II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FA3915-A871-390D-4448-2FE44CB44841}"/>
              </a:ext>
            </a:extLst>
          </p:cNvPr>
          <p:cNvCxnSpPr>
            <a:cxnSpLocks/>
          </p:cNvCxnSpPr>
          <p:nvPr/>
        </p:nvCxnSpPr>
        <p:spPr>
          <a:xfrm flipV="1">
            <a:off x="7025951" y="4711959"/>
            <a:ext cx="279918" cy="139959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330B45-57C8-371C-6ABE-07281B1ABA6C}"/>
              </a:ext>
            </a:extLst>
          </p:cNvPr>
          <p:cNvSpPr txBox="1"/>
          <p:nvPr/>
        </p:nvSpPr>
        <p:spPr>
          <a:xfrm>
            <a:off x="8708007" y="2534289"/>
            <a:ext cx="8627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SCC1#5</a:t>
            </a:r>
          </a:p>
        </p:txBody>
      </p:sp>
    </p:spTree>
    <p:extLst>
      <p:ext uri="{BB962C8B-B14F-4D97-AF65-F5344CB8AC3E}">
        <p14:creationId xmlns:p14="http://schemas.microsoft.com/office/powerpoint/2010/main" val="725404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B0528E6-A2B0-5884-B63A-F605633D6792}"/>
              </a:ext>
            </a:extLst>
          </p:cNvPr>
          <p:cNvGrpSpPr/>
          <p:nvPr/>
        </p:nvGrpSpPr>
        <p:grpSpPr>
          <a:xfrm>
            <a:off x="1185232" y="2172697"/>
            <a:ext cx="4515920" cy="4256098"/>
            <a:chOff x="6363478" y="1798028"/>
            <a:chExt cx="4515920" cy="4256098"/>
          </a:xfrm>
        </p:grpSpPr>
        <p:pic>
          <p:nvPicPr>
            <p:cNvPr id="4" name="Picture 3" descr="A graph of electrons in a energy&#10;&#10;Description automatically generated">
              <a:extLst>
                <a:ext uri="{FF2B5EF4-FFF2-40B4-BE49-F238E27FC236}">
                  <a16:creationId xmlns:a16="http://schemas.microsoft.com/office/drawing/2014/main" id="{6B10E379-9882-896D-0E42-4AB58BA61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2" t="11987" r="13646" b="11143"/>
            <a:stretch/>
          </p:blipFill>
          <p:spPr>
            <a:xfrm>
              <a:off x="6363478" y="1798028"/>
              <a:ext cx="4515920" cy="425609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BBAEDB7-4E7B-5199-B12A-CD728E5EB7E2}"/>
                </a:ext>
              </a:extLst>
            </p:cNvPr>
            <p:cNvCxnSpPr/>
            <p:nvPr/>
          </p:nvCxnSpPr>
          <p:spPr>
            <a:xfrm flipV="1">
              <a:off x="8425543" y="3638939"/>
              <a:ext cx="0" cy="182880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err="1">
                <a:latin typeface="+mn-lt"/>
              </a:rPr>
              <a:t>eLINAC</a:t>
            </a:r>
            <a:r>
              <a:rPr lang="en-CA" sz="3200">
                <a:latin typeface="+mn-lt"/>
              </a:rPr>
              <a:t>: Reliable 30MeV Operation</a:t>
            </a:r>
            <a:endParaRPr lang="en-US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E248E-9CE9-3BEA-7EDF-2115CA204457}"/>
              </a:ext>
            </a:extLst>
          </p:cNvPr>
          <p:cNvSpPr txBox="1"/>
          <p:nvPr/>
        </p:nvSpPr>
        <p:spPr>
          <a:xfrm>
            <a:off x="476191" y="941209"/>
            <a:ext cx="5402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Stable 30MeV operation is critical for RIB production: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RIB yield is strongly dependent on beam energy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We’re operating at 30MeV – at the lower end of the yield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62DCC1-9654-BEDD-E5F8-68D5A5E26CA2}"/>
                  </a:ext>
                </a:extLst>
              </p:cNvPr>
              <p:cNvSpPr txBox="1"/>
              <p:nvPr/>
            </p:nvSpPr>
            <p:spPr>
              <a:xfrm>
                <a:off x="6313713" y="1213521"/>
                <a:ext cx="54020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CA" dirty="0"/>
                  <a:t>Field emissions from contaminants in the SRF cavity limit RF performance to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en-CA" dirty="0"/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CA" dirty="0"/>
                  <a:t>Prevention and mitigation critical to keeping performance high, to keep RIB yield high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62DCC1-9654-BEDD-E5F8-68D5A5E26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13" y="1213521"/>
                <a:ext cx="5402096" cy="1200329"/>
              </a:xfrm>
              <a:prstGeom prst="rect">
                <a:avLst/>
              </a:prstGeom>
              <a:blipFill>
                <a:blip r:embed="rId4"/>
                <a:stretch>
                  <a:fillRect l="-790" t="-2538" b="-710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1A3E9B8-AEB7-F3E9-5EF8-F541F45D13E3}"/>
              </a:ext>
            </a:extLst>
          </p:cNvPr>
          <p:cNvGrpSpPr/>
          <p:nvPr/>
        </p:nvGrpSpPr>
        <p:grpSpPr>
          <a:xfrm>
            <a:off x="5548687" y="2413850"/>
            <a:ext cx="6524840" cy="4350845"/>
            <a:chOff x="5548687" y="2507155"/>
            <a:chExt cx="6524840" cy="435084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E7AE16-A11C-7512-9C34-1CAEC0694B66}"/>
                </a:ext>
              </a:extLst>
            </p:cNvPr>
            <p:cNvGrpSpPr/>
            <p:nvPr/>
          </p:nvGrpSpPr>
          <p:grpSpPr>
            <a:xfrm>
              <a:off x="5548687" y="2507155"/>
              <a:ext cx="5961842" cy="4350845"/>
              <a:chOff x="5548687" y="2507155"/>
              <a:chExt cx="5961842" cy="435084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D9B9D02-C9F8-194A-B6B2-F59FD848E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8687" y="2507155"/>
                <a:ext cx="5678880" cy="435084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E906F6E-120B-D5A7-5C5A-3A7B98175EC9}"/>
                      </a:ext>
                    </a:extLst>
                  </p:cNvPr>
                  <p:cNvSpPr txBox="1"/>
                  <p:nvPr/>
                </p:nvSpPr>
                <p:spPr>
                  <a:xfrm>
                    <a:off x="8058213" y="5321906"/>
                    <a:ext cx="34523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dirty="0"/>
                      <a:t>Field Emission limits performance to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𝑎𝑐𝑐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≈ 4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𝑀𝑉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r>
                      <a:rPr lang="en-CA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E906F6E-120B-D5A7-5C5A-3A7B98175E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8213" y="5321906"/>
                    <a:ext cx="3452316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590" t="-566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1F4DFD-FE63-A0AD-2442-EA18396E0D14}"/>
                  </a:ext>
                </a:extLst>
              </p:cNvPr>
              <p:cNvSpPr/>
              <p:nvPr/>
            </p:nvSpPr>
            <p:spPr>
              <a:xfrm rot="20412296">
                <a:off x="7458617" y="4464427"/>
                <a:ext cx="363222" cy="161894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8DFAFB5-C7B6-3C8F-335B-C4280C0AD8E9}"/>
                    </a:ext>
                  </a:extLst>
                </p:cNvPr>
                <p:cNvSpPr txBox="1"/>
                <p:nvPr/>
              </p:nvSpPr>
              <p:spPr>
                <a:xfrm>
                  <a:off x="7986720" y="4416594"/>
                  <a:ext cx="408680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0" dirty="0"/>
                    <a:t>Clean cavity reaches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&gt;10 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𝑀𝑉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CA" dirty="0"/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8DFAFB5-C7B6-3C8F-335B-C4280C0AD8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6720" y="4416594"/>
                  <a:ext cx="4086807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192" t="-8197" b="-2459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74581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>
                <a:latin typeface="+mn-lt"/>
              </a:rPr>
              <a:t>Development: Plasma Processing</a:t>
            </a:r>
          </a:p>
          <a:p>
            <a:pPr algn="r"/>
            <a:r>
              <a:rPr lang="en-CA" sz="3200" dirty="0">
                <a:latin typeface="+mn-lt"/>
              </a:rPr>
              <a:t>Daniel Hedji (MSc – </a:t>
            </a:r>
            <a:r>
              <a:rPr lang="en-CA" sz="3200" dirty="0" err="1">
                <a:latin typeface="+mn-lt"/>
              </a:rPr>
              <a:t>Uvic</a:t>
            </a:r>
            <a:r>
              <a:rPr lang="en-CA" sz="3200" dirty="0">
                <a:latin typeface="+mn-lt"/>
              </a:rPr>
              <a:t>)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8F694-3820-BB7B-0747-650B4795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073" y="1051560"/>
            <a:ext cx="2996974" cy="2277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3137C8-7AA3-7BDF-6887-34B13C1DCE9F}"/>
              </a:ext>
            </a:extLst>
          </p:cNvPr>
          <p:cNvSpPr txBox="1"/>
          <p:nvPr/>
        </p:nvSpPr>
        <p:spPr>
          <a:xfrm>
            <a:off x="456697" y="1250502"/>
            <a:ext cx="5841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Plasma processing with an </a:t>
            </a:r>
            <a:r>
              <a:rPr lang="en-CA" dirty="0" err="1"/>
              <a:t>Ar</a:t>
            </a:r>
            <a:r>
              <a:rPr lang="en-CA" dirty="0"/>
              <a:t>/O mixture can break up hydro-carbon based particulates and remove them.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Would allow cavity cleaning without taking module off beamline (1 week instead of 2-3 months of work)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24BBDD-C8EE-61FF-0C55-E2B2EF36989D}"/>
              </a:ext>
            </a:extLst>
          </p:cNvPr>
          <p:cNvGrpSpPr/>
          <p:nvPr/>
        </p:nvGrpSpPr>
        <p:grpSpPr>
          <a:xfrm>
            <a:off x="982426" y="3074334"/>
            <a:ext cx="4229512" cy="3172134"/>
            <a:chOff x="2698485" y="2561791"/>
            <a:chExt cx="4229512" cy="3172134"/>
          </a:xfrm>
        </p:grpSpPr>
        <p:pic>
          <p:nvPicPr>
            <p:cNvPr id="12" name="Picture 11" descr="A close-up of a purple circle&#10;&#10;Description automatically generated">
              <a:extLst>
                <a:ext uri="{FF2B5EF4-FFF2-40B4-BE49-F238E27FC236}">
                  <a16:creationId xmlns:a16="http://schemas.microsoft.com/office/drawing/2014/main" id="{EBB433FB-0047-89B9-C49E-FDC8963D4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27174" y="2033102"/>
              <a:ext cx="3172134" cy="4229512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77CEEA-9543-E231-D42B-B304536C34BF}"/>
                </a:ext>
              </a:extLst>
            </p:cNvPr>
            <p:cNvSpPr txBox="1"/>
            <p:nvPr/>
          </p:nvSpPr>
          <p:spPr>
            <a:xfrm>
              <a:off x="4187113" y="5148033"/>
              <a:ext cx="26379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First Plasma ignition in a single cell cavity at TRIUMF.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E3F28C-F7B1-0BE2-1703-5B54775083B5}"/>
              </a:ext>
            </a:extLst>
          </p:cNvPr>
          <p:cNvGrpSpPr/>
          <p:nvPr/>
        </p:nvGrpSpPr>
        <p:grpSpPr>
          <a:xfrm>
            <a:off x="6096000" y="3528464"/>
            <a:ext cx="4157136" cy="3178552"/>
            <a:chOff x="7166781" y="3528479"/>
            <a:chExt cx="4157136" cy="31785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3EA37A-9800-955E-CDB0-9103EFEB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6781" y="3528479"/>
              <a:ext cx="4071419" cy="27334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BF27F6-8AC2-6772-1ACE-212FF4D2E98A}"/>
                </a:ext>
              </a:extLst>
            </p:cNvPr>
            <p:cNvSpPr txBox="1"/>
            <p:nvPr/>
          </p:nvSpPr>
          <p:spPr>
            <a:xfrm>
              <a:off x="7566247" y="6183811"/>
              <a:ext cx="3757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Results from </a:t>
              </a:r>
              <a:r>
                <a:rPr lang="en-US" sz="1400" b="1" dirty="0" err="1">
                  <a:solidFill>
                    <a:srgbClr val="00B0F0"/>
                  </a:solidFill>
                </a:rPr>
                <a:t>JLab</a:t>
              </a:r>
              <a:r>
                <a:rPr lang="en-US" sz="1400" b="1" dirty="0">
                  <a:solidFill>
                    <a:srgbClr val="00B0F0"/>
                  </a:solidFill>
                </a:rPr>
                <a:t> show decreased FE after plasma processing</a:t>
              </a:r>
              <a:endParaRPr lang="en-US" sz="1400" b="1" baseline="-250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B05A9B-828B-3666-2C27-179229335A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4" r="28301" b="57303"/>
          <a:stretch/>
        </p:blipFill>
        <p:spPr>
          <a:xfrm>
            <a:off x="10073672" y="1380930"/>
            <a:ext cx="1271017" cy="141825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28558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>
                <a:latin typeface="+mn-lt"/>
              </a:rPr>
              <a:t>Study: Field Emission and Dust migration</a:t>
            </a:r>
          </a:p>
          <a:p>
            <a:pPr algn="r"/>
            <a:r>
              <a:rPr lang="en-CA" sz="3200" dirty="0">
                <a:latin typeface="+mn-lt"/>
              </a:rPr>
              <a:t>Aveen Mahon (MSc - </a:t>
            </a:r>
            <a:r>
              <a:rPr lang="en-CA" sz="3200" dirty="0" err="1">
                <a:latin typeface="+mn-lt"/>
              </a:rPr>
              <a:t>Uvic</a:t>
            </a:r>
            <a:r>
              <a:rPr lang="en-CA" sz="3200" dirty="0">
                <a:latin typeface="+mn-lt"/>
              </a:rPr>
              <a:t>)</a:t>
            </a:r>
            <a:endParaRPr lang="en-US" sz="32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7748E9-AE4B-87B4-A5C8-8EBE6459CA9A}"/>
              </a:ext>
            </a:extLst>
          </p:cNvPr>
          <p:cNvSpPr txBox="1">
            <a:spLocks/>
          </p:cNvSpPr>
          <p:nvPr/>
        </p:nvSpPr>
        <p:spPr>
          <a:xfrm>
            <a:off x="1179595" y="1420945"/>
            <a:ext cx="8095034" cy="22467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cs typeface="Calibri"/>
              </a:rPr>
              <a:t>To prevent particulate migration, we need to know how they move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cs typeface="Calibri"/>
              </a:rPr>
              <a:t>Collaboration with CERN at the LHC and the University of Boulder, CO, to study the field emission and dust migration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tx1"/>
                </a:solidFill>
                <a:cs typeface="Arial" panose="020B0604020202020204" pitchFamily="34" charset="0"/>
              </a:rPr>
              <a:t>Samples are placed inside beamline near SRF accelerators and collected periodically to characterize the particulates</a:t>
            </a:r>
            <a:endParaRPr 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sz="2000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2BC92-960D-DFCE-DDEA-7E23997C8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64" y="3751695"/>
            <a:ext cx="2591030" cy="2256775"/>
          </a:xfrm>
          <a:prstGeom prst="rect">
            <a:avLst/>
          </a:prstGeom>
        </p:spPr>
      </p:pic>
      <p:pic>
        <p:nvPicPr>
          <p:cNvPr id="8" name="Picture 7" descr="A picture containing outdoor, group, people, night sky&#10;&#10;Description automatically generated">
            <a:extLst>
              <a:ext uri="{FF2B5EF4-FFF2-40B4-BE49-F238E27FC236}">
                <a16:creationId xmlns:a16="http://schemas.microsoft.com/office/drawing/2014/main" id="{730F48B8-4FCC-7E55-0C2D-5716E423D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95" y="3751695"/>
            <a:ext cx="2431928" cy="2256775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ABA733FA-CDC5-D9EB-E881-6C4BEFE06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3" t="43417" r="41485" b="11458"/>
          <a:stretch/>
        </p:blipFill>
        <p:spPr>
          <a:xfrm>
            <a:off x="7859236" y="3808468"/>
            <a:ext cx="3651293" cy="1893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11C7D1-66BF-AA9E-ABD5-01B182A42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1" r="17645" b="25790"/>
          <a:stretch/>
        </p:blipFill>
        <p:spPr>
          <a:xfrm>
            <a:off x="9829742" y="1420945"/>
            <a:ext cx="1182663" cy="155323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098548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>
                <a:latin typeface="+mn-lt"/>
              </a:rPr>
              <a:t>Electron-Ion Collider</a:t>
            </a:r>
            <a:endParaRPr lang="en-US" sz="32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5A1B7C-C4BC-6842-AC9C-ECE34274D730}"/>
              </a:ext>
            </a:extLst>
          </p:cNvPr>
          <p:cNvSpPr txBox="1">
            <a:spLocks/>
          </p:cNvSpPr>
          <p:nvPr/>
        </p:nvSpPr>
        <p:spPr>
          <a:xfrm>
            <a:off x="681471" y="1051561"/>
            <a:ext cx="6690445" cy="3283584"/>
          </a:xfrm>
          <a:prstGeom prst="rect">
            <a:avLst/>
          </a:prstGeom>
        </p:spPr>
        <p:txBody>
          <a:bodyPr tIns="0" anchor="ctr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800" dirty="0">
                <a:latin typeface="Arial" charset="0"/>
                <a:cs typeface="Arial" charset="0"/>
              </a:rPr>
              <a:t>A major new collider facility scheduled to be built at BNL to explore subatomic physics.</a:t>
            </a:r>
            <a:endParaRPr lang="en-US" sz="2800" dirty="0">
              <a:latin typeface="Arial" charset="0"/>
              <a:cs typeface="Arial" charset="0"/>
            </a:endParaRP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CA" sz="2800" dirty="0">
                <a:latin typeface="Arial" charset="0"/>
                <a:cs typeface="Arial" charset="0"/>
              </a:rPr>
              <a:t>TRIUMF working with EIC-Canada to seek Canadian funding to support in-kind contributions.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cs typeface="Arial" charset="0"/>
              </a:rPr>
              <a:t>TRIUMFs SRF group started work on the design of the 394MHz crab cavity – similar size to HL-LHC 400MHz crab cavity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cs typeface="Arial" charset="0"/>
              </a:rPr>
              <a:t>Challenging HOM design due to high beam current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B19351F-1D8E-44A4-2C8C-5371504E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916" y="1051560"/>
            <a:ext cx="4138613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64898E-6767-40EB-0244-40F44FAE6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024" y="1953889"/>
            <a:ext cx="1080000" cy="1192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4EC83-36ED-BB70-65F6-FAC3B25BC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71" y="4335145"/>
            <a:ext cx="6690445" cy="15598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5F5D31-C995-84DD-E766-77C2B21A3ABA}"/>
              </a:ext>
            </a:extLst>
          </p:cNvPr>
          <p:cNvCxnSpPr/>
          <p:nvPr/>
        </p:nvCxnSpPr>
        <p:spPr>
          <a:xfrm>
            <a:off x="4423954" y="4807131"/>
            <a:ext cx="104502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F6B0A8-9FEF-11AD-CF86-3FC4BD71034F}"/>
              </a:ext>
            </a:extLst>
          </p:cNvPr>
          <p:cNvCxnSpPr>
            <a:cxnSpLocks/>
          </p:cNvCxnSpPr>
          <p:nvPr/>
        </p:nvCxnSpPr>
        <p:spPr>
          <a:xfrm>
            <a:off x="5560422" y="4950823"/>
            <a:ext cx="0" cy="77070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6359A2-CD9C-CA92-B5E4-AC20EA5578DF}"/>
              </a:ext>
            </a:extLst>
          </p:cNvPr>
          <p:cNvSpPr txBox="1"/>
          <p:nvPr/>
        </p:nvSpPr>
        <p:spPr>
          <a:xfrm>
            <a:off x="4469414" y="438647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540mm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6BB79-21B7-1719-6704-E6C9F731E66C}"/>
              </a:ext>
            </a:extLst>
          </p:cNvPr>
          <p:cNvSpPr txBox="1"/>
          <p:nvPr/>
        </p:nvSpPr>
        <p:spPr>
          <a:xfrm>
            <a:off x="5423521" y="572153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360mm</a:t>
            </a:r>
          </a:p>
        </p:txBody>
      </p:sp>
    </p:spTree>
    <p:extLst>
      <p:ext uri="{BB962C8B-B14F-4D97-AF65-F5344CB8AC3E}">
        <p14:creationId xmlns:p14="http://schemas.microsoft.com/office/powerpoint/2010/main" val="215775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>
                <a:latin typeface="+mn-lt"/>
              </a:rPr>
              <a:t>Summary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51F422-203B-DECE-3405-4C38138A81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4107" y="1051560"/>
                <a:ext cx="6690445" cy="4826726"/>
              </a:xfrm>
              <a:prstGeom prst="rect">
                <a:avLst/>
              </a:prstGeom>
            </p:spPr>
            <p:txBody>
              <a:bodyPr tIns="0" anchor="ctr">
                <a:normAutofit fontScale="9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indent="-228600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CA" sz="2800" dirty="0">
                    <a:latin typeface="Arial" charset="0"/>
                    <a:cs typeface="Arial" charset="0"/>
                  </a:rPr>
                  <a:t>Supporting SRF accelerators</a:t>
                </a:r>
              </a:p>
              <a:p>
                <a:pPr marL="685800" lvl="1" indent="-228600" algn="l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CA" sz="2800" dirty="0">
                    <a:latin typeface="Arial" charset="0"/>
                    <a:cs typeface="Arial" charset="0"/>
                  </a:rPr>
                  <a:t>ISAC-II</a:t>
                </a:r>
              </a:p>
              <a:p>
                <a:pPr marL="685800" lvl="1" indent="-228600" algn="l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CA" sz="2800" dirty="0">
                    <a:latin typeface="Arial" charset="0"/>
                    <a:cs typeface="Arial" charset="0"/>
                  </a:rPr>
                  <a:t>ARIEL </a:t>
                </a:r>
                <a:r>
                  <a:rPr lang="en-CA" sz="2800" dirty="0" err="1">
                    <a:latin typeface="Arial" charset="0"/>
                    <a:cs typeface="Arial" charset="0"/>
                  </a:rPr>
                  <a:t>eLINAC</a:t>
                </a:r>
                <a:endParaRPr lang="en-CA" sz="2800" dirty="0">
                  <a:latin typeface="Arial" charset="0"/>
                  <a:cs typeface="Arial" charset="0"/>
                </a:endParaRPr>
              </a:p>
              <a:p>
                <a:pPr marL="228600" indent="-228600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CA" sz="2800" dirty="0">
                    <a:latin typeface="Arial" charset="0"/>
                    <a:cs typeface="Arial" charset="0"/>
                  </a:rPr>
                  <a:t>Training students and Post-Docs</a:t>
                </a:r>
              </a:p>
              <a:p>
                <a:pPr marL="685800" lvl="1" indent="-228600" algn="l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CA" sz="2800" dirty="0">
                    <a:latin typeface="Arial" charset="0"/>
                    <a:cs typeface="Arial" charset="0"/>
                  </a:rPr>
                  <a:t>Research program on Coax Cavities</a:t>
                </a:r>
              </a:p>
              <a:p>
                <a:pPr marL="685800" lvl="1" indent="-228600" algn="l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CA" sz="2800" dirty="0">
                    <a:latin typeface="Arial" charset="0"/>
                    <a:cs typeface="Arial" charset="0"/>
                  </a:rPr>
                  <a:t>SRF material science at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  <a:cs typeface="Arial" charset="0"/>
                      </a:rPr>
                      <m:t>𝛽</m:t>
                    </m:r>
                  </m:oMath>
                </a14:m>
                <a:r>
                  <a:rPr lang="en-CA" sz="2800" dirty="0">
                    <a:latin typeface="Arial" charset="0"/>
                    <a:cs typeface="Arial" charset="0"/>
                  </a:rPr>
                  <a:t>NMR</a:t>
                </a:r>
              </a:p>
              <a:p>
                <a:pPr marL="228600" indent="-228600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CA" sz="2800" dirty="0">
                    <a:latin typeface="Arial" charset="0"/>
                    <a:cs typeface="Arial" charset="0"/>
                  </a:rPr>
                  <a:t>Contributing to SRF community</a:t>
                </a:r>
              </a:p>
              <a:p>
                <a:pPr marL="685800" lvl="1" indent="-228600" algn="l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US" sz="2800" dirty="0">
                    <a:latin typeface="Arial" charset="0"/>
                    <a:cs typeface="Arial" charset="0"/>
                  </a:rPr>
                  <a:t>VECC</a:t>
                </a:r>
              </a:p>
              <a:p>
                <a:pPr marL="685800" lvl="1" indent="-228600" algn="l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US" sz="2800" dirty="0">
                    <a:latin typeface="Arial" charset="0"/>
                    <a:cs typeface="Arial" charset="0"/>
                  </a:rPr>
                  <a:t>HL-LHC</a:t>
                </a:r>
              </a:p>
              <a:p>
                <a:pPr marL="685800" lvl="1" indent="-228600" algn="l">
                  <a:lnSpc>
                    <a:spcPct val="120000"/>
                  </a:lnSpc>
                  <a:buClr>
                    <a:srgbClr val="00A9FF"/>
                  </a:buClr>
                  <a:buFont typeface="Wingdings" charset="2"/>
                  <a:buChar char="§"/>
                  <a:defRPr/>
                </a:pPr>
                <a:r>
                  <a:rPr lang="en-US" sz="2800" dirty="0">
                    <a:latin typeface="Arial" charset="0"/>
                    <a:cs typeface="Arial" charset="0"/>
                  </a:rPr>
                  <a:t>EIC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51F422-203B-DECE-3405-4C38138A8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07" y="1051560"/>
                <a:ext cx="6690445" cy="4826726"/>
              </a:xfrm>
              <a:prstGeom prst="rect">
                <a:avLst/>
              </a:prstGeom>
              <a:blipFill>
                <a:blip r:embed="rId3"/>
                <a:stretch>
                  <a:fillRect l="-1459" t="-885" b="-189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phaseII-linac">
            <a:extLst>
              <a:ext uri="{FF2B5EF4-FFF2-40B4-BE49-F238E27FC236}">
                <a16:creationId xmlns:a16="http://schemas.microsoft.com/office/drawing/2014/main" id="{B80F0001-498A-8685-9C19-75D6BA7B1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/>
          <a:stretch/>
        </p:blipFill>
        <p:spPr bwMode="auto">
          <a:xfrm>
            <a:off x="5668766" y="525780"/>
            <a:ext cx="2484089" cy="163649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6BEC0-EC4A-6746-04AD-EF7EA60F1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070" y="996046"/>
            <a:ext cx="2728663" cy="1553071"/>
          </a:xfrm>
          <a:prstGeom prst="rect">
            <a:avLst/>
          </a:prstGeom>
          <a:ln w="76200">
            <a:noFill/>
          </a:ln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F96820C-87EC-B4B2-B02F-68D05901C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180" y="2629184"/>
            <a:ext cx="1525047" cy="176120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8A9297-345C-4533-F1B3-01B1CE489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42" t="43600" r="31979" b="6679"/>
          <a:stretch/>
        </p:blipFill>
        <p:spPr>
          <a:xfrm>
            <a:off x="8825442" y="2802998"/>
            <a:ext cx="3186309" cy="1464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48227-F8E4-01DA-F143-D63E8310DCC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57" r="9257" b="3840"/>
          <a:stretch/>
        </p:blipFill>
        <p:spPr bwMode="auto">
          <a:xfrm>
            <a:off x="5287470" y="4695730"/>
            <a:ext cx="3227600" cy="2077298"/>
          </a:xfrm>
          <a:prstGeom prst="rect">
            <a:avLst/>
          </a:prstGeom>
        </p:spPr>
      </p:pic>
      <p:pic>
        <p:nvPicPr>
          <p:cNvPr id="11" name="Content Placeholder 10" descr="A picture containing wooden&#10;&#10;Description automatically generated">
            <a:extLst>
              <a:ext uri="{FF2B5EF4-FFF2-40B4-BE49-F238E27FC236}">
                <a16:creationId xmlns:a16="http://schemas.microsoft.com/office/drawing/2014/main" id="{5AC0DFBF-EF71-C617-40AB-13AE1F8D8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855" y="4695730"/>
            <a:ext cx="2140474" cy="17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>
                <a:latin typeface="+mn-lt"/>
              </a:rPr>
              <a:t>Outline</a:t>
            </a:r>
            <a:endParaRPr lang="en-US" sz="32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874B027-69EC-9959-896A-AF4306D9B7B7}"/>
              </a:ext>
            </a:extLst>
          </p:cNvPr>
          <p:cNvSpPr txBox="1">
            <a:spLocks/>
          </p:cNvSpPr>
          <p:nvPr/>
        </p:nvSpPr>
        <p:spPr>
          <a:xfrm>
            <a:off x="940637" y="811714"/>
            <a:ext cx="4968875" cy="3623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SRF Overview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ISAC-II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ARIEL </a:t>
            </a:r>
            <a:r>
              <a:rPr lang="en-CA" dirty="0" err="1"/>
              <a:t>eLINAC</a:t>
            </a:r>
            <a:endParaRPr lang="en-CA" dirty="0"/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Research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Coax. Cavities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SRF Materials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SRF collaborations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VECC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Hi-Lumi LHC Crab Cavity Module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Future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ISAC-II: Beyond 40MV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 err="1"/>
              <a:t>eLINAC</a:t>
            </a:r>
            <a:r>
              <a:rPr lang="en-CA" dirty="0"/>
              <a:t>: reliable 30MeV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EIC Crab Cavity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CA" dirty="0"/>
          </a:p>
          <a:p>
            <a:pPr lvl="7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CA" dirty="0"/>
          </a:p>
        </p:txBody>
      </p:sp>
      <p:pic>
        <p:nvPicPr>
          <p:cNvPr id="4" name="Picture 3" descr="phaseII-linac">
            <a:extLst>
              <a:ext uri="{FF2B5EF4-FFF2-40B4-BE49-F238E27FC236}">
                <a16:creationId xmlns:a16="http://schemas.microsoft.com/office/drawing/2014/main" id="{3A2113FE-7432-2151-8885-E7DC0FAA7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/>
          <a:stretch/>
        </p:blipFill>
        <p:spPr bwMode="auto">
          <a:xfrm>
            <a:off x="4604025" y="1009621"/>
            <a:ext cx="3369610" cy="221986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94EF7-3478-7EC1-24D2-28160B72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515" y="1009621"/>
            <a:ext cx="3900178" cy="221986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914D024-1A5D-9E9A-2042-4008CFAD33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1308" y="3510702"/>
            <a:ext cx="1980803" cy="228754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6C945-80CB-B34A-CB5E-0F348D9F941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57" r="9257" b="3840"/>
          <a:stretch/>
        </p:blipFill>
        <p:spPr bwMode="auto">
          <a:xfrm>
            <a:off x="7969010" y="3510702"/>
            <a:ext cx="3780000" cy="24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2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98127E-4F5A-7355-5C3B-EA763B4E0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Merci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8A884-8A0D-E3ED-0E86-2D35928C4A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11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>
                <a:latin typeface="+mn-lt"/>
              </a:rPr>
              <a:t>Beyond 40MV – more SRF</a:t>
            </a:r>
            <a:endParaRPr 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D90367-75FA-6907-B79B-9D04FF6CF5CD}"/>
              </a:ext>
            </a:extLst>
          </p:cNvPr>
          <p:cNvGrpSpPr/>
          <p:nvPr/>
        </p:nvGrpSpPr>
        <p:grpSpPr>
          <a:xfrm>
            <a:off x="1336923" y="1051560"/>
            <a:ext cx="5231110" cy="4922548"/>
            <a:chOff x="6279419" y="1051560"/>
            <a:chExt cx="5231110" cy="49225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2CA314-0652-BD3F-3628-64809CF1F5A0}"/>
                </a:ext>
              </a:extLst>
            </p:cNvPr>
            <p:cNvGrpSpPr/>
            <p:nvPr/>
          </p:nvGrpSpPr>
          <p:grpSpPr>
            <a:xfrm>
              <a:off x="6279419" y="1051560"/>
              <a:ext cx="5231110" cy="4922548"/>
              <a:chOff x="2452058" y="0"/>
              <a:chExt cx="7287883" cy="68580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7D5A8A-7BD5-6617-6731-579A28250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2058" y="0"/>
                <a:ext cx="7287883" cy="685800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E48ACD9-F625-EDB6-0DE6-77B8AEAB86AF}"/>
                  </a:ext>
                </a:extLst>
              </p:cNvPr>
              <p:cNvSpPr/>
              <p:nvPr/>
            </p:nvSpPr>
            <p:spPr>
              <a:xfrm>
                <a:off x="6268455" y="373486"/>
                <a:ext cx="222102" cy="27379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77760C-E0BE-49AF-189E-B869EB60D9BC}"/>
                  </a:ext>
                </a:extLst>
              </p:cNvPr>
              <p:cNvSpPr/>
              <p:nvPr/>
            </p:nvSpPr>
            <p:spPr>
              <a:xfrm>
                <a:off x="6272697" y="223072"/>
                <a:ext cx="1832118" cy="4820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D8D976A-6103-5551-BEA5-7DE88F28781D}"/>
                  </a:ext>
                </a:extLst>
              </p:cNvPr>
              <p:cNvCxnSpPr/>
              <p:nvPr/>
            </p:nvCxnSpPr>
            <p:spPr>
              <a:xfrm flipH="1">
                <a:off x="5782493" y="1051226"/>
                <a:ext cx="10537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E1F7D90-066A-FE78-DA78-B2468A10A51F}"/>
                  </a:ext>
                </a:extLst>
              </p:cNvPr>
              <p:cNvSpPr/>
              <p:nvPr/>
            </p:nvSpPr>
            <p:spPr>
              <a:xfrm>
                <a:off x="5952827" y="499184"/>
                <a:ext cx="1832118" cy="4375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BBB112D-D5EE-9B11-B63C-00A61EFF9D33}"/>
                  </a:ext>
                </a:extLst>
              </p:cNvPr>
              <p:cNvCxnSpPr/>
              <p:nvPr/>
            </p:nvCxnSpPr>
            <p:spPr>
              <a:xfrm flipH="1">
                <a:off x="5782493" y="2813644"/>
                <a:ext cx="10537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201246B-C3CC-7A03-8394-C96E3D470CBF}"/>
                  </a:ext>
                </a:extLst>
              </p:cNvPr>
              <p:cNvCxnSpPr/>
              <p:nvPr/>
            </p:nvCxnSpPr>
            <p:spPr>
              <a:xfrm flipH="1">
                <a:off x="5833917" y="2769700"/>
                <a:ext cx="10537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0CD3986-AE3E-566E-6DB8-76126B248458}"/>
                  </a:ext>
                </a:extLst>
              </p:cNvPr>
              <p:cNvSpPr/>
              <p:nvPr/>
            </p:nvSpPr>
            <p:spPr>
              <a:xfrm>
                <a:off x="6488677" y="2328074"/>
                <a:ext cx="317507" cy="2548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746E24-237C-B1CB-153D-0C44E8CA0DF3}"/>
                  </a:ext>
                </a:extLst>
              </p:cNvPr>
              <p:cNvSpPr/>
              <p:nvPr/>
            </p:nvSpPr>
            <p:spPr>
              <a:xfrm>
                <a:off x="4526143" y="3111482"/>
                <a:ext cx="1256349" cy="1067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FAF0B6D-BB0E-CF28-13CD-2513E5480C32}"/>
                  </a:ext>
                </a:extLst>
              </p:cNvPr>
              <p:cNvSpPr/>
              <p:nvPr/>
            </p:nvSpPr>
            <p:spPr>
              <a:xfrm>
                <a:off x="5652480" y="3337842"/>
                <a:ext cx="615975" cy="2070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C512E3C-93A6-BF65-9E4B-3214B9AB54E7}"/>
                  </a:ext>
                </a:extLst>
              </p:cNvPr>
              <p:cNvSpPr/>
              <p:nvPr/>
            </p:nvSpPr>
            <p:spPr>
              <a:xfrm>
                <a:off x="6096000" y="3111481"/>
                <a:ext cx="348726" cy="2263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BF961EB-7537-4531-2C25-6251E5CBA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7087" y="3173986"/>
                <a:ext cx="0" cy="802818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4B78E74-FBCF-E1D7-4DAF-6570870C5C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4560" y="3143439"/>
                <a:ext cx="0" cy="802818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076615D-1625-D1E8-F7B6-30B138F59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357" y="3177477"/>
                <a:ext cx="0" cy="802818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2B4280A-7202-9AC2-8436-695A18DB1FF9}"/>
                  </a:ext>
                </a:extLst>
              </p:cNvPr>
              <p:cNvSpPr/>
              <p:nvPr/>
            </p:nvSpPr>
            <p:spPr>
              <a:xfrm>
                <a:off x="5414893" y="278674"/>
                <a:ext cx="395645" cy="6579326"/>
              </a:xfrm>
              <a:prstGeom prst="rect">
                <a:avLst/>
              </a:prstGeom>
              <a:solidFill>
                <a:schemeClr val="bg1">
                  <a:lumMod val="85000"/>
                  <a:alpha val="52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38BCFF9-4E5D-FDE9-2142-83E87214D3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5381" y="2611739"/>
                <a:ext cx="0" cy="195073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FCDBE4B-72EB-82DC-10C5-0BB0F749A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4107" y="592183"/>
                <a:ext cx="341062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9EA437-10A9-93BF-AF72-19AF8F127F18}"/>
                  </a:ext>
                </a:extLst>
              </p:cNvPr>
              <p:cNvSpPr txBox="1"/>
              <p:nvPr/>
            </p:nvSpPr>
            <p:spPr>
              <a:xfrm>
                <a:off x="6215784" y="473187"/>
                <a:ext cx="764879" cy="257273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rgbClr val="FF0000"/>
                </a:solidFill>
              </a:ln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RFQ</a:t>
                </a:r>
                <a:endParaRPr kumimoji="0" lang="en-CA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214E77-35B9-F6E0-9194-FFE1B2A4F687}"/>
                  </a:ext>
                </a:extLst>
              </p:cNvPr>
              <p:cNvSpPr txBox="1"/>
              <p:nvPr/>
            </p:nvSpPr>
            <p:spPr>
              <a:xfrm>
                <a:off x="7374568" y="476838"/>
                <a:ext cx="716817" cy="257273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rgbClr val="FF0000"/>
                </a:solidFill>
              </a:ln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SCA</a:t>
                </a:r>
                <a:endParaRPr kumimoji="0" lang="en-CA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6582CFA-F6B2-19A8-41AD-C24D757D982F}"/>
                  </a:ext>
                </a:extLst>
              </p:cNvPr>
              <p:cNvSpPr txBox="1"/>
              <p:nvPr/>
            </p:nvSpPr>
            <p:spPr>
              <a:xfrm>
                <a:off x="6526777" y="88941"/>
                <a:ext cx="834361" cy="428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18m</a:t>
                </a:r>
                <a:endParaRPr kumimoji="0" lang="en-CA" sz="1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7F36054-4AC6-9A40-A1B3-7982D5749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8755" y="303336"/>
                <a:ext cx="916060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597235F-6979-579C-0C5B-674D8C1822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09719" y="303336"/>
                <a:ext cx="837711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448DA57-EB4F-97C9-DE80-70D2499022F9}"/>
                  </a:ext>
                </a:extLst>
              </p:cNvPr>
              <p:cNvSpPr txBox="1"/>
              <p:nvPr/>
            </p:nvSpPr>
            <p:spPr>
              <a:xfrm>
                <a:off x="5853323" y="1459324"/>
                <a:ext cx="952862" cy="90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Low energy area</a:t>
                </a:r>
                <a:endPara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DCA540A-E0D6-07EE-436D-9F60CE5D9786}"/>
                  </a:ext>
                </a:extLst>
              </p:cNvPr>
              <p:cNvCxnSpPr/>
              <p:nvPr/>
            </p:nvCxnSpPr>
            <p:spPr>
              <a:xfrm>
                <a:off x="5634107" y="2611739"/>
                <a:ext cx="395645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C3D2B81-42A5-0C5F-3C4C-175191D91557}"/>
                  </a:ext>
                </a:extLst>
              </p:cNvPr>
              <p:cNvSpPr/>
              <p:nvPr/>
            </p:nvSpPr>
            <p:spPr>
              <a:xfrm>
                <a:off x="5856357" y="1184367"/>
                <a:ext cx="949827" cy="142737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4199B08-D9A8-8CE9-3C91-3FB47A7513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7775" y="4572000"/>
                <a:ext cx="59470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79C401-DB7C-9BF1-EFF2-006F370036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19707" y="4391025"/>
                <a:ext cx="0" cy="603774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AD250A6-4F94-7B04-9581-A1F808DB6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707" y="4400550"/>
                <a:ext cx="914400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CB3DE66-1416-674C-04EA-6E6C50398A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22833" y="592183"/>
                <a:ext cx="0" cy="3808367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C110BD-E9FE-F81B-E3BB-98CFFED40771}"/>
                </a:ext>
              </a:extLst>
            </p:cNvPr>
            <p:cNvCxnSpPr>
              <a:cxnSpLocks/>
            </p:cNvCxnSpPr>
            <p:nvPr/>
          </p:nvCxnSpPr>
          <p:spPr>
            <a:xfrm>
              <a:off x="7379936" y="4333259"/>
              <a:ext cx="745372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5F85547-C4D3-E292-971F-36BCB5E65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7977" y="4333259"/>
              <a:ext cx="0" cy="30347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BCD85CE-5436-0DA9-6A90-51F7C12B2765}"/>
                </a:ext>
              </a:extLst>
            </p:cNvPr>
            <p:cNvCxnSpPr>
              <a:cxnSpLocks/>
            </p:cNvCxnSpPr>
            <p:nvPr/>
          </p:nvCxnSpPr>
          <p:spPr>
            <a:xfrm>
              <a:off x="7597977" y="4636736"/>
              <a:ext cx="30911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E08F6B-A244-D23D-95AE-F62F559213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1663" y="4333259"/>
              <a:ext cx="0" cy="530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1C4461-019E-8C00-DDDF-1EA0C56BA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5308" y="4333259"/>
              <a:ext cx="0" cy="52410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B133FBB-FD5A-1270-13A6-554435374018}"/>
              </a:ext>
            </a:extLst>
          </p:cNvPr>
          <p:cNvSpPr txBox="1">
            <a:spLocks/>
          </p:cNvSpPr>
          <p:nvPr/>
        </p:nvSpPr>
        <p:spPr>
          <a:xfrm>
            <a:off x="681470" y="1051561"/>
            <a:ext cx="2883214" cy="2627696"/>
          </a:xfrm>
          <a:prstGeom prst="rect">
            <a:avLst/>
          </a:prstGeom>
        </p:spPr>
        <p:txBody>
          <a:bodyPr tIns="0" anchor="ctr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 simultaneous RIBs to experiments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RFQ to 400keV/u for A/q&lt;7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 w/ 7 QWRs @ 71MHz,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4.1%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3F704-612A-17E1-9E3B-CF80BEB48EB8}"/>
              </a:ext>
            </a:extLst>
          </p:cNvPr>
          <p:cNvCxnSpPr>
            <a:cxnSpLocks/>
          </p:cNvCxnSpPr>
          <p:nvPr/>
        </p:nvCxnSpPr>
        <p:spPr>
          <a:xfrm>
            <a:off x="2740216" y="5592584"/>
            <a:ext cx="1402319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E90FC4C-6DEE-CC7F-750C-A33650E1EFF3}"/>
              </a:ext>
            </a:extLst>
          </p:cNvPr>
          <p:cNvCxnSpPr>
            <a:cxnSpLocks/>
          </p:cNvCxnSpPr>
          <p:nvPr/>
        </p:nvCxnSpPr>
        <p:spPr>
          <a:xfrm flipV="1">
            <a:off x="2741785" y="5089890"/>
            <a:ext cx="0" cy="50269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517BE7-9120-3425-6279-5CFC56C33F75}"/>
              </a:ext>
            </a:extLst>
          </p:cNvPr>
          <p:cNvCxnSpPr>
            <a:cxnSpLocks/>
          </p:cNvCxnSpPr>
          <p:nvPr/>
        </p:nvCxnSpPr>
        <p:spPr>
          <a:xfrm flipV="1">
            <a:off x="4142535" y="3521694"/>
            <a:ext cx="0" cy="207089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8816FE9-CB5C-6D9A-540B-5A90A91F09A6}"/>
              </a:ext>
            </a:extLst>
          </p:cNvPr>
          <p:cNvCxnSpPr>
            <a:cxnSpLocks/>
          </p:cNvCxnSpPr>
          <p:nvPr/>
        </p:nvCxnSpPr>
        <p:spPr>
          <a:xfrm>
            <a:off x="4142535" y="3521694"/>
            <a:ext cx="2509118" cy="0"/>
          </a:xfrm>
          <a:prstGeom prst="line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655D592-9371-99D2-E46B-6EC8311402EE}"/>
              </a:ext>
            </a:extLst>
          </p:cNvPr>
          <p:cNvCxnSpPr>
            <a:cxnSpLocks/>
          </p:cNvCxnSpPr>
          <p:nvPr/>
        </p:nvCxnSpPr>
        <p:spPr>
          <a:xfrm>
            <a:off x="4504527" y="5081437"/>
            <a:ext cx="86401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DF0232-E8B1-D0B7-8765-04F52340F2BA}"/>
              </a:ext>
            </a:extLst>
          </p:cNvPr>
          <p:cNvCxnSpPr>
            <a:cxnSpLocks/>
          </p:cNvCxnSpPr>
          <p:nvPr/>
        </p:nvCxnSpPr>
        <p:spPr>
          <a:xfrm flipV="1">
            <a:off x="4527564" y="4535225"/>
            <a:ext cx="501309" cy="546212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8" name="Picture 13">
            <a:extLst>
              <a:ext uri="{FF2B5EF4-FFF2-40B4-BE49-F238E27FC236}">
                <a16:creationId xmlns:a16="http://schemas.microsoft.com/office/drawing/2014/main" id="{A82B6B1A-57E3-218F-ABC8-F47352CCA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0" t="16429" r="34941" b="77922"/>
          <a:stretch/>
        </p:blipFill>
        <p:spPr bwMode="auto">
          <a:xfrm>
            <a:off x="6069024" y="883892"/>
            <a:ext cx="4619880" cy="12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19F45D1-EB33-73D5-19FB-290FB40EF07C}"/>
              </a:ext>
            </a:extLst>
          </p:cNvPr>
          <p:cNvSpPr/>
          <p:nvPr/>
        </p:nvSpPr>
        <p:spPr>
          <a:xfrm>
            <a:off x="7967776" y="1387961"/>
            <a:ext cx="784800" cy="183600"/>
          </a:xfrm>
          <a:prstGeom prst="rect">
            <a:avLst/>
          </a:prstGeom>
          <a:solidFill>
            <a:srgbClr val="00B0F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Booster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E7D98DFD-BAA9-72FB-A7F5-4B828E88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42" y="2099036"/>
            <a:ext cx="3515387" cy="30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A65AE4C-F590-4588-434D-043F8177EF2F}"/>
              </a:ext>
            </a:extLst>
          </p:cNvPr>
          <p:cNvCxnSpPr>
            <a:cxnSpLocks/>
            <a:stCxn id="49" idx="2"/>
          </p:cNvCxnSpPr>
          <p:nvPr/>
        </p:nvCxnSpPr>
        <p:spPr>
          <a:xfrm>
            <a:off x="8360176" y="1571561"/>
            <a:ext cx="0" cy="69420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5497231-1F5F-4BD1-3191-3633B7793A51}"/>
              </a:ext>
            </a:extLst>
          </p:cNvPr>
          <p:cNvSpPr txBox="1"/>
          <p:nvPr/>
        </p:nvSpPr>
        <p:spPr>
          <a:xfrm>
            <a:off x="5069162" y="435055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LE area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FC19A9-A4FF-5BB1-25AC-5CBDFD20408D}"/>
              </a:ext>
            </a:extLst>
          </p:cNvPr>
          <p:cNvSpPr txBox="1"/>
          <p:nvPr/>
        </p:nvSpPr>
        <p:spPr>
          <a:xfrm>
            <a:off x="6072071" y="315236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ME area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857A1A-0FDB-532C-4DCD-4DCC3E82E46F}"/>
              </a:ext>
            </a:extLst>
          </p:cNvPr>
          <p:cNvSpPr txBox="1"/>
          <p:nvPr/>
        </p:nvSpPr>
        <p:spPr>
          <a:xfrm>
            <a:off x="6068060" y="104855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HE area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8FD6492-6E91-0329-3022-548E047395F1}"/>
              </a:ext>
            </a:extLst>
          </p:cNvPr>
          <p:cNvSpPr txBox="1">
            <a:spLocks/>
          </p:cNvSpPr>
          <p:nvPr/>
        </p:nvSpPr>
        <p:spPr>
          <a:xfrm>
            <a:off x="6732781" y="4289968"/>
            <a:ext cx="3142354" cy="1687732"/>
          </a:xfrm>
          <a:prstGeom prst="rect">
            <a:avLst/>
          </a:prstGeom>
        </p:spPr>
        <p:txBody>
          <a:bodyPr tIns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Increase RIB energy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Booster w/ 8 QWRs @ 141MHz,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β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16%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A9FF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 charset="0"/>
                <a:cs typeface="Arial" charset="0"/>
              </a:rPr>
              <a:t>A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dding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16MV</a:t>
            </a:r>
          </a:p>
        </p:txBody>
      </p:sp>
    </p:spTree>
    <p:extLst>
      <p:ext uri="{BB962C8B-B14F-4D97-AF65-F5344CB8AC3E}">
        <p14:creationId xmlns:p14="http://schemas.microsoft.com/office/powerpoint/2010/main" val="96908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>
                <a:latin typeface="+mn-lt"/>
              </a:rPr>
              <a:t>RF Systems</a:t>
            </a:r>
            <a:endParaRPr lang="en-US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5DB2A-3328-F088-C8F5-253E8AE93E58}"/>
              </a:ext>
            </a:extLst>
          </p:cNvPr>
          <p:cNvSpPr/>
          <p:nvPr/>
        </p:nvSpPr>
        <p:spPr>
          <a:xfrm>
            <a:off x="2070925" y="632754"/>
            <a:ext cx="2513729" cy="193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>
            <a:extLst>
              <a:ext uri="{FF2B5EF4-FFF2-40B4-BE49-F238E27FC236}">
                <a16:creationId xmlns:a16="http://schemas.microsoft.com/office/drawing/2014/main" id="{2A4C8306-2F1D-14D9-D285-9A4341380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r="3551"/>
          <a:stretch/>
        </p:blipFill>
        <p:spPr bwMode="auto">
          <a:xfrm>
            <a:off x="1951671" y="513185"/>
            <a:ext cx="6559692" cy="639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C219A-F47F-6FEE-8E29-DF769FD61B7F}"/>
              </a:ext>
            </a:extLst>
          </p:cNvPr>
          <p:cNvSpPr txBox="1"/>
          <p:nvPr/>
        </p:nvSpPr>
        <p:spPr>
          <a:xfrm>
            <a:off x="4831219" y="1103024"/>
            <a:ext cx="887921" cy="3439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ISAC-II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C5065E-AE48-7009-E662-6C10764908C4}"/>
              </a:ext>
            </a:extLst>
          </p:cNvPr>
          <p:cNvSpPr txBox="1"/>
          <p:nvPr/>
        </p:nvSpPr>
        <p:spPr>
          <a:xfrm>
            <a:off x="2738773" y="5628113"/>
            <a:ext cx="936308" cy="3439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e-</a:t>
            </a:r>
            <a:r>
              <a:rPr lang="en-US" b="1" err="1">
                <a:solidFill>
                  <a:srgbClr val="00B0F0"/>
                </a:solidFill>
              </a:rPr>
              <a:t>Linac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527165-A1D8-C7F3-D738-1C7EDD998B42}"/>
              </a:ext>
            </a:extLst>
          </p:cNvPr>
          <p:cNvSpPr/>
          <p:nvPr/>
        </p:nvSpPr>
        <p:spPr>
          <a:xfrm>
            <a:off x="2959307" y="4657363"/>
            <a:ext cx="739505" cy="9782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FEA55D-9781-C821-44B4-4CD8916F828B}"/>
              </a:ext>
            </a:extLst>
          </p:cNvPr>
          <p:cNvSpPr/>
          <p:nvPr/>
        </p:nvSpPr>
        <p:spPr>
          <a:xfrm>
            <a:off x="1819469" y="676356"/>
            <a:ext cx="1993628" cy="139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D3331A-DE7E-BD21-098E-3EBFF925D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86" y="1695063"/>
            <a:ext cx="3630744" cy="209902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9DEA1-9DDA-0691-2B65-75C11C447953}"/>
              </a:ext>
            </a:extLst>
          </p:cNvPr>
          <p:cNvSpPr txBox="1"/>
          <p:nvPr/>
        </p:nvSpPr>
        <p:spPr>
          <a:xfrm>
            <a:off x="-27988" y="1209696"/>
            <a:ext cx="435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30MV 1.3GHz electron </a:t>
            </a:r>
            <a:r>
              <a:rPr lang="en-US" sz="2400" b="1" dirty="0" err="1">
                <a:solidFill>
                  <a:srgbClr val="00B0F0"/>
                </a:solidFill>
              </a:rPr>
              <a:t>Linac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E9CDAD-7DD1-82E3-DA4F-342CBFE8E72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116258" y="3794087"/>
            <a:ext cx="1009497" cy="113247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47CC82-434B-00B7-F50A-B5FF2E72DDCA}"/>
              </a:ext>
            </a:extLst>
          </p:cNvPr>
          <p:cNvSpPr txBox="1"/>
          <p:nvPr/>
        </p:nvSpPr>
        <p:spPr>
          <a:xfrm>
            <a:off x="4831218" y="2859954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ISAC-I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E6D582-8D9E-FE71-1415-AA811A3DEBF3}"/>
              </a:ext>
            </a:extLst>
          </p:cNvPr>
          <p:cNvSpPr txBox="1"/>
          <p:nvPr/>
        </p:nvSpPr>
        <p:spPr>
          <a:xfrm>
            <a:off x="4018222" y="5583025"/>
            <a:ext cx="12618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Cyclotron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8AD786-FACA-C28F-46F6-4A09C9FA3D21}"/>
              </a:ext>
            </a:extLst>
          </p:cNvPr>
          <p:cNvSpPr txBox="1"/>
          <p:nvPr/>
        </p:nvSpPr>
        <p:spPr>
          <a:xfrm>
            <a:off x="7652417" y="4062243"/>
            <a:ext cx="2300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Medical Cyclotrons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17D2721-324A-46F5-B371-B0541467397C}"/>
              </a:ext>
            </a:extLst>
          </p:cNvPr>
          <p:cNvGrpSpPr/>
          <p:nvPr/>
        </p:nvGrpSpPr>
        <p:grpSpPr>
          <a:xfrm>
            <a:off x="4521871" y="789103"/>
            <a:ext cx="8021469" cy="2681526"/>
            <a:chOff x="4521871" y="789103"/>
            <a:chExt cx="8021469" cy="268152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1FCD41-9561-B05C-8472-8B9E517A520C}"/>
                </a:ext>
              </a:extLst>
            </p:cNvPr>
            <p:cNvGrpSpPr/>
            <p:nvPr/>
          </p:nvGrpSpPr>
          <p:grpSpPr>
            <a:xfrm>
              <a:off x="4521871" y="789103"/>
              <a:ext cx="6860646" cy="2219861"/>
              <a:chOff x="4521871" y="789103"/>
              <a:chExt cx="6860646" cy="221986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1D4C4DA-44F7-2521-3A03-CF1643E1518D}"/>
                  </a:ext>
                </a:extLst>
              </p:cNvPr>
              <p:cNvSpPr/>
              <p:nvPr/>
            </p:nvSpPr>
            <p:spPr>
              <a:xfrm>
                <a:off x="4521871" y="1487352"/>
                <a:ext cx="1049604" cy="51012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Picture 6" descr="phaseII-linac">
                <a:extLst>
                  <a:ext uri="{FF2B5EF4-FFF2-40B4-BE49-F238E27FC236}">
                    <a16:creationId xmlns:a16="http://schemas.microsoft.com/office/drawing/2014/main" id="{B579FD45-8D95-537B-0070-E361DBAC1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"/>
              <a:stretch/>
            </p:blipFill>
            <p:spPr bwMode="auto">
              <a:xfrm>
                <a:off x="8012907" y="789103"/>
                <a:ext cx="3369610" cy="2219861"/>
              </a:xfrm>
              <a:prstGeom prst="rect">
                <a:avLst/>
              </a:prstGeom>
              <a:noFill/>
              <a:ln w="76200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2CA0934-A2BC-5888-7878-D2DBD035EC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71475" y="1899033"/>
                <a:ext cx="2440944" cy="720053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02CE57-7C9C-BE33-F394-4715CA813398}"/>
                </a:ext>
              </a:extLst>
            </p:cNvPr>
            <p:cNvSpPr txBox="1"/>
            <p:nvPr/>
          </p:nvSpPr>
          <p:spPr>
            <a:xfrm>
              <a:off x="8188565" y="3008964"/>
              <a:ext cx="4354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</a:rPr>
                <a:t>40MV Heavy Ion </a:t>
              </a:r>
              <a:r>
                <a:rPr lang="en-US" sz="2400" b="1" dirty="0" err="1">
                  <a:solidFill>
                    <a:srgbClr val="00B0F0"/>
                  </a:solidFill>
                </a:rPr>
                <a:t>Linac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8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>
                <a:latin typeface="+mn-lt"/>
              </a:rPr>
              <a:t>ISAC-II Superconducting </a:t>
            </a:r>
            <a:r>
              <a:rPr lang="en-CA" sz="3200" err="1">
                <a:latin typeface="+mn-lt"/>
              </a:rPr>
              <a:t>Linac</a:t>
            </a:r>
            <a:endParaRPr lang="en-US" sz="320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F80643E-8C61-9873-577E-06BDAAAB5D03}"/>
              </a:ext>
            </a:extLst>
          </p:cNvPr>
          <p:cNvSpPr txBox="1">
            <a:spLocks/>
          </p:cNvSpPr>
          <p:nvPr/>
        </p:nvSpPr>
        <p:spPr>
          <a:xfrm>
            <a:off x="5365097" y="3626896"/>
            <a:ext cx="6699379" cy="3016500"/>
          </a:xfrm>
          <a:prstGeom prst="rect">
            <a:avLst/>
          </a:prstGeom>
        </p:spPr>
        <p:txBody>
          <a:bodyPr tIns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40MV SC </a:t>
            </a:r>
            <a:r>
              <a:rPr lang="en-US" sz="2000" dirty="0" err="1">
                <a:latin typeface="Arial" charset="0"/>
                <a:cs typeface="Arial" charset="0"/>
              </a:rPr>
              <a:t>Linac</a:t>
            </a:r>
            <a:r>
              <a:rPr lang="en-US" sz="2000" dirty="0">
                <a:latin typeface="Arial" charset="0"/>
                <a:cs typeface="Arial" charset="0"/>
              </a:rPr>
              <a:t> with 40 106/141MHz Quarter-Wave Resonators (QWRs), operating at 4.2K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To accelerate Radioactive Ion Beams (RIB)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Each cavity provides ~1MV of accelerating voltage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In operation since 2006 – first 20 cavities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Full 40 cavities installed in 2010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~2300 </a:t>
            </a:r>
            <a:r>
              <a:rPr lang="en-US" sz="2000" dirty="0" err="1">
                <a:latin typeface="Arial" charset="0"/>
                <a:cs typeface="Arial" charset="0"/>
              </a:rPr>
              <a:t>hrs</a:t>
            </a:r>
            <a:r>
              <a:rPr lang="en-US" sz="2000" dirty="0">
                <a:latin typeface="Arial" charset="0"/>
                <a:cs typeface="Arial" charset="0"/>
              </a:rPr>
              <a:t> / year operation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 dirty="0">
                <a:latin typeface="Arial" charset="0"/>
                <a:cs typeface="Arial" charset="0"/>
              </a:rPr>
              <a:t>Ongoing upgrade/maintenance program to maintain reliability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B14A-2CCC-1335-6C8B-8B41030B3485}"/>
              </a:ext>
            </a:extLst>
          </p:cNvPr>
          <p:cNvGrpSpPr/>
          <p:nvPr/>
        </p:nvGrpSpPr>
        <p:grpSpPr>
          <a:xfrm>
            <a:off x="5913539" y="1023567"/>
            <a:ext cx="2281474" cy="2496043"/>
            <a:chOff x="6085449" y="1051560"/>
            <a:chExt cx="2281474" cy="2496043"/>
          </a:xfrm>
        </p:grpSpPr>
        <p:pic>
          <p:nvPicPr>
            <p:cNvPr id="2" name="Picture 1" descr="A picture containing indoor, floor&#10;&#10;Description automatically generated">
              <a:extLst>
                <a:ext uri="{FF2B5EF4-FFF2-40B4-BE49-F238E27FC236}">
                  <a16:creationId xmlns:a16="http://schemas.microsoft.com/office/drawing/2014/main" id="{90C37601-4894-116F-7A41-8774370A9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33" t="10211" r="28925" b="15335"/>
            <a:stretch/>
          </p:blipFill>
          <p:spPr>
            <a:xfrm>
              <a:off x="6085449" y="1051560"/>
              <a:ext cx="2281474" cy="2496043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80A228-BFE4-2D92-6787-332BE6297BB8}"/>
                </a:ext>
              </a:extLst>
            </p:cNvPr>
            <p:cNvSpPr txBox="1"/>
            <p:nvPr/>
          </p:nvSpPr>
          <p:spPr>
            <a:xfrm>
              <a:off x="6694670" y="1051560"/>
              <a:ext cx="167225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141MHz QWR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6377782-89BD-FA09-2C77-C68AF1E8CFBE}"/>
              </a:ext>
            </a:extLst>
          </p:cNvPr>
          <p:cNvGrpSpPr/>
          <p:nvPr/>
        </p:nvGrpSpPr>
        <p:grpSpPr>
          <a:xfrm>
            <a:off x="866851" y="1434115"/>
            <a:ext cx="4426342" cy="4122299"/>
            <a:chOff x="1159251" y="1051560"/>
            <a:chExt cx="4426342" cy="4122299"/>
          </a:xfrm>
        </p:grpSpPr>
        <p:pic>
          <p:nvPicPr>
            <p:cNvPr id="30" name="Picture 29" descr="A person in a white coat working in a factory&#10;&#10;Description automatically generated with low confidence">
              <a:extLst>
                <a:ext uri="{FF2B5EF4-FFF2-40B4-BE49-F238E27FC236}">
                  <a16:creationId xmlns:a16="http://schemas.microsoft.com/office/drawing/2014/main" id="{62C4054D-3CAF-2EF2-0860-4426A93BB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818" t="13565" r="7921" b="22006"/>
            <a:stretch/>
          </p:blipFill>
          <p:spPr>
            <a:xfrm>
              <a:off x="1159251" y="1051560"/>
              <a:ext cx="4426342" cy="412229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38EE2E-3712-00A8-585A-A2E2A09E4F67}"/>
                </a:ext>
              </a:extLst>
            </p:cNvPr>
            <p:cNvSpPr txBox="1"/>
            <p:nvPr/>
          </p:nvSpPr>
          <p:spPr>
            <a:xfrm>
              <a:off x="3374731" y="4804527"/>
              <a:ext cx="2210862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SCC3 Cryomodule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92A5D03-92AB-F73A-160B-47A02AF41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253" y="1023567"/>
            <a:ext cx="3152476" cy="265269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81C466-E169-899A-34FC-80AC5A38D6BF}"/>
              </a:ext>
            </a:extLst>
          </p:cNvPr>
          <p:cNvCxnSpPr/>
          <p:nvPr/>
        </p:nvCxnSpPr>
        <p:spPr>
          <a:xfrm>
            <a:off x="11187404" y="1119673"/>
            <a:ext cx="0" cy="230932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EDE0B4E-5CCD-BA2D-F8EF-07A47844D59E}"/>
              </a:ext>
            </a:extLst>
          </p:cNvPr>
          <p:cNvSpPr txBox="1"/>
          <p:nvPr/>
        </p:nvSpPr>
        <p:spPr>
          <a:xfrm>
            <a:off x="11167819" y="207512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~1m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C6FEB1-4820-07ED-ABC1-A5BBD4300F0C}"/>
              </a:ext>
            </a:extLst>
          </p:cNvPr>
          <p:cNvCxnSpPr>
            <a:cxnSpLocks/>
          </p:cNvCxnSpPr>
          <p:nvPr/>
        </p:nvCxnSpPr>
        <p:spPr>
          <a:xfrm flipH="1">
            <a:off x="10105053" y="1023567"/>
            <a:ext cx="811763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8D21780-2372-326F-CC01-D5E80BAFC2C8}"/>
              </a:ext>
            </a:extLst>
          </p:cNvPr>
          <p:cNvSpPr txBox="1"/>
          <p:nvPr/>
        </p:nvSpPr>
        <p:spPr>
          <a:xfrm>
            <a:off x="10069146" y="716285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~20cm</a:t>
            </a:r>
          </a:p>
        </p:txBody>
      </p:sp>
    </p:spTree>
    <p:extLst>
      <p:ext uri="{BB962C8B-B14F-4D97-AF65-F5344CB8AC3E}">
        <p14:creationId xmlns:p14="http://schemas.microsoft.com/office/powerpoint/2010/main" val="118466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>
                <a:latin typeface="+mn-lt"/>
              </a:rPr>
              <a:t>ARIEL e-</a:t>
            </a:r>
            <a:r>
              <a:rPr lang="en-CA" sz="3200" err="1">
                <a:latin typeface="+mn-lt"/>
              </a:rPr>
              <a:t>Linac</a:t>
            </a:r>
            <a:endParaRPr lang="en-US" sz="3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28A5C-115F-DEC3-8172-E6238401A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69" y="1051560"/>
            <a:ext cx="6396060" cy="369772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2C163-73F2-CBE0-4810-B0F9DBDE8197}"/>
              </a:ext>
            </a:extLst>
          </p:cNvPr>
          <p:cNvSpPr txBox="1"/>
          <p:nvPr/>
        </p:nvSpPr>
        <p:spPr>
          <a:xfrm>
            <a:off x="555818" y="4831591"/>
            <a:ext cx="66936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30MV 1.3GHz electron </a:t>
            </a:r>
            <a:r>
              <a:rPr lang="en-US" sz="2400" b="1" dirty="0" err="1">
                <a:solidFill>
                  <a:srgbClr val="00B0F0"/>
                </a:solidFill>
              </a:rPr>
              <a:t>Linac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BB89F-D615-243B-FF3E-8DBCF721D105}"/>
              </a:ext>
            </a:extLst>
          </p:cNvPr>
          <p:cNvSpPr txBox="1"/>
          <p:nvPr/>
        </p:nvSpPr>
        <p:spPr>
          <a:xfrm>
            <a:off x="7100209" y="3701247"/>
            <a:ext cx="4627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Based on 1.3GHz technology used in XFEL / LCLS-II / ILC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Driver </a:t>
            </a:r>
            <a:r>
              <a:rPr lang="en-CA" dirty="0" err="1"/>
              <a:t>Linac</a:t>
            </a:r>
            <a:r>
              <a:rPr lang="en-CA" dirty="0"/>
              <a:t> for photo-fission to produce RIB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Operation at 2K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3 cavities, each providing 10MV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High beam power – currently up to 10kW but capable of more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Transitioning currently from Commissioning to Operation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A541EC08-CF13-D89F-896B-7E9DA4BBAE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492" y="1051160"/>
            <a:ext cx="3126973" cy="194474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354D31-EAE7-A8A4-6694-8D6AEED683D5}"/>
              </a:ext>
            </a:extLst>
          </p:cNvPr>
          <p:cNvSpPr txBox="1"/>
          <p:nvPr/>
        </p:nvSpPr>
        <p:spPr>
          <a:xfrm>
            <a:off x="7614174" y="3018513"/>
            <a:ext cx="32496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1.3GHz elliptical 9cell cavity</a:t>
            </a:r>
          </a:p>
        </p:txBody>
      </p:sp>
    </p:spTree>
    <p:extLst>
      <p:ext uri="{BB962C8B-B14F-4D97-AF65-F5344CB8AC3E}">
        <p14:creationId xmlns:p14="http://schemas.microsoft.com/office/powerpoint/2010/main" val="276746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B66CF769-CF0C-28E5-49CE-4243F2D40C16}"/>
              </a:ext>
            </a:extLst>
          </p:cNvPr>
          <p:cNvSpPr txBox="1">
            <a:spLocks/>
          </p:cNvSpPr>
          <p:nvPr/>
        </p:nvSpPr>
        <p:spPr>
          <a:xfrm>
            <a:off x="662724" y="2032777"/>
            <a:ext cx="7200000" cy="20820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B0F0"/>
                </a:solidFill>
                <a:latin typeface="Arial" charset="0"/>
                <a:cs typeface="Arial" charset="0"/>
              </a:rPr>
              <a:t>Research &amp; Student Programs</a:t>
            </a:r>
          </a:p>
          <a:p>
            <a:endParaRPr lang="en-US" sz="2000" b="1" dirty="0">
              <a:solidFill>
                <a:srgbClr val="00B0F0"/>
              </a:solidFill>
              <a:latin typeface="Arial" charset="0"/>
              <a:cs typeface="Arial" charset="0"/>
            </a:endParaRPr>
          </a:p>
          <a:p>
            <a:r>
              <a:rPr lang="en-US" sz="2000" b="1" dirty="0">
                <a:latin typeface="Arial" charset="0"/>
                <a:cs typeface="Arial" charset="0"/>
              </a:rPr>
              <a:t>Using the strengths and unique capabilities of TRIUMF to fill research voids and covering niche research topics with high impact</a:t>
            </a:r>
          </a:p>
          <a:p>
            <a:endParaRPr lang="en-US" sz="4000" b="1" dirty="0">
              <a:solidFill>
                <a:srgbClr val="00B0F0"/>
              </a:solidFill>
              <a:latin typeface="Arial" charset="0"/>
              <a:cs typeface="Arial" charset="0"/>
            </a:endParaRPr>
          </a:p>
          <a:p>
            <a:endParaRPr lang="en-US" sz="4000" b="1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32292-C0FF-7E21-C951-F16BA7666BDE}"/>
              </a:ext>
            </a:extLst>
          </p:cNvPr>
          <p:cNvSpPr txBox="1"/>
          <p:nvPr/>
        </p:nvSpPr>
        <p:spPr>
          <a:xfrm>
            <a:off x="662724" y="4544008"/>
            <a:ext cx="517823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Coaxial cavities studies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Material science for next generation of SRF materials</a:t>
            </a:r>
          </a:p>
        </p:txBody>
      </p:sp>
    </p:spTree>
    <p:extLst>
      <p:ext uri="{BB962C8B-B14F-4D97-AF65-F5344CB8AC3E}">
        <p14:creationId xmlns:p14="http://schemas.microsoft.com/office/powerpoint/2010/main" val="130042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1045">
            <a:extLst>
              <a:ext uri="{FF2B5EF4-FFF2-40B4-BE49-F238E27FC236}">
                <a16:creationId xmlns:a16="http://schemas.microsoft.com/office/drawing/2014/main" id="{1BCFF22D-0C3E-558C-4184-27364B218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61" y="5345913"/>
            <a:ext cx="4208318" cy="10485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00F185-2434-414D-85A7-BBE78648DC03}"/>
              </a:ext>
            </a:extLst>
          </p:cNvPr>
          <p:cNvSpPr txBox="1">
            <a:spLocks/>
          </p:cNvSpPr>
          <p:nvPr/>
        </p:nvSpPr>
        <p:spPr>
          <a:xfrm>
            <a:off x="681471" y="0"/>
            <a:ext cx="10829058" cy="10515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>
                <a:latin typeface="+mn-lt"/>
              </a:rPr>
              <a:t>Coaxial Cavity Program</a:t>
            </a:r>
            <a:endParaRPr lang="en-US" sz="3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B5EB97-9992-10F3-B766-2FC2E4C52B22}"/>
              </a:ext>
            </a:extLst>
          </p:cNvPr>
          <p:cNvGrpSpPr/>
          <p:nvPr/>
        </p:nvGrpSpPr>
        <p:grpSpPr>
          <a:xfrm>
            <a:off x="6018815" y="1352085"/>
            <a:ext cx="5358391" cy="2226404"/>
            <a:chOff x="6205396" y="1051560"/>
            <a:chExt cx="5358391" cy="22264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85B09E-12E3-B5C8-4C9A-B00D8271261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 flipV="1">
              <a:off x="6205396" y="1052616"/>
              <a:ext cx="2167375" cy="1888712"/>
              <a:chOff x="2456897" y="16636436"/>
              <a:chExt cx="3556944" cy="3241687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D9CA31CF-0FA8-7167-E648-2BFFF19193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6897" y="16636436"/>
                <a:ext cx="1828800" cy="324168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AA007E05-DDFF-BABC-033D-32FA5D7DAF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5041" y="16636436"/>
                <a:ext cx="1828800" cy="324168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CA3EE5-3A48-1834-1682-86060C6F24D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 flipV="1">
              <a:off x="8538713" y="1051560"/>
              <a:ext cx="2936956" cy="1889768"/>
              <a:chOff x="1342221" y="20096119"/>
              <a:chExt cx="5236327" cy="3241686"/>
            </a:xfrm>
          </p:grpSpPr>
          <p:pic>
            <p:nvPicPr>
              <p:cNvPr id="10" name="Picture 8">
                <a:extLst>
                  <a:ext uri="{FF2B5EF4-FFF2-40B4-BE49-F238E27FC236}">
                    <a16:creationId xmlns:a16="http://schemas.microsoft.com/office/drawing/2014/main" id="{6E0FD574-A9B5-2BF6-46AA-342E626BB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2221" y="20096119"/>
                <a:ext cx="1828800" cy="324168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4EC5B5A9-392C-5EFD-15B7-38D08FE400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0199" y="20096119"/>
                <a:ext cx="1828800" cy="324168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" name="Picture 10">
                <a:extLst>
                  <a:ext uri="{FF2B5EF4-FFF2-40B4-BE49-F238E27FC236}">
                    <a16:creationId xmlns:a16="http://schemas.microsoft.com/office/drawing/2014/main" id="{C5148C03-AE5B-B52F-386E-9E43EF3C66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9748" y="20096119"/>
                <a:ext cx="1828800" cy="324168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162A90-750B-427E-721A-E8BB66E64171}"/>
                </a:ext>
              </a:extLst>
            </p:cNvPr>
            <p:cNvSpPr txBox="1"/>
            <p:nvPr/>
          </p:nvSpPr>
          <p:spPr>
            <a:xfrm>
              <a:off x="6207042" y="2901287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B0F0"/>
                  </a:solidFill>
                </a:rPr>
                <a:t>217MHz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C7A891-8313-1FC2-6EA3-001A7A372A97}"/>
                </a:ext>
              </a:extLst>
            </p:cNvPr>
            <p:cNvSpPr txBox="1"/>
            <p:nvPr/>
          </p:nvSpPr>
          <p:spPr>
            <a:xfrm>
              <a:off x="7297335" y="2901287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B0F0"/>
                  </a:solidFill>
                </a:rPr>
                <a:t>648MHz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467F74-3566-9D5A-A40A-FA58E955CA96}"/>
                </a:ext>
              </a:extLst>
            </p:cNvPr>
            <p:cNvSpPr txBox="1"/>
            <p:nvPr/>
          </p:nvSpPr>
          <p:spPr>
            <a:xfrm>
              <a:off x="8503222" y="2901287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B0F0"/>
                  </a:solidFill>
                </a:rPr>
                <a:t>389MHz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07DBB6-BD61-CF86-14DA-63189C98A839}"/>
                </a:ext>
              </a:extLst>
            </p:cNvPr>
            <p:cNvSpPr txBox="1"/>
            <p:nvPr/>
          </p:nvSpPr>
          <p:spPr>
            <a:xfrm>
              <a:off x="9480495" y="2903754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B0F0"/>
                  </a:solidFill>
                </a:rPr>
                <a:t>778MHz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606FF4-67AA-67D7-6792-4DC133BD5E50}"/>
                </a:ext>
              </a:extLst>
            </p:cNvPr>
            <p:cNvSpPr txBox="1"/>
            <p:nvPr/>
          </p:nvSpPr>
          <p:spPr>
            <a:xfrm>
              <a:off x="10408791" y="2908632"/>
              <a:ext cx="1154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00B0F0"/>
                  </a:solidFill>
                </a:rPr>
                <a:t>1166MHz</a:t>
              </a:r>
            </a:p>
          </p:txBody>
        </p:sp>
      </p:grpSp>
      <p:pic>
        <p:nvPicPr>
          <p:cNvPr id="1034" name="Content Placeholder 7">
            <a:extLst>
              <a:ext uri="{FF2B5EF4-FFF2-40B4-BE49-F238E27FC236}">
                <a16:creationId xmlns:a16="http://schemas.microsoft.com/office/drawing/2014/main" id="{F25073FA-BFD8-F7FB-1E78-4998517B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3761" y="3058636"/>
            <a:ext cx="1980803" cy="2287541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039" name="Content Placeholder 2">
            <a:extLst>
              <a:ext uri="{FF2B5EF4-FFF2-40B4-BE49-F238E27FC236}">
                <a16:creationId xmlns:a16="http://schemas.microsoft.com/office/drawing/2014/main" id="{5F9A79E1-5DC0-D967-E336-53F7CDE433DA}"/>
              </a:ext>
            </a:extLst>
          </p:cNvPr>
          <p:cNvSpPr txBox="1">
            <a:spLocks/>
          </p:cNvSpPr>
          <p:nvPr/>
        </p:nvSpPr>
        <p:spPr>
          <a:xfrm>
            <a:off x="427107" y="650638"/>
            <a:ext cx="5458386" cy="2407998"/>
          </a:xfrm>
          <a:prstGeom prst="rect">
            <a:avLst/>
          </a:prstGeom>
        </p:spPr>
        <p:txBody>
          <a:bodyPr tIns="0" anchor="ctr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cs typeface="Arial" charset="0"/>
              </a:rPr>
              <a:t>Multi-mode cavities allow frequency resolved measurement of cavity performance without changing cavities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ea typeface="MS PGothic" panose="020B0600070205080204" pitchFamily="34" charset="-128"/>
                <a:cs typeface="Arial" charset="0"/>
              </a:rPr>
              <a:t>Exploring how surface treatments impact performance – informs ISAC-II cavity retreatment, but also fundamental SRF interest</a:t>
            </a:r>
          </a:p>
          <a:p>
            <a:pPr marL="228600" indent="-228600">
              <a:lnSpc>
                <a:spcPct val="12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800" dirty="0">
                <a:latin typeface="Arial" charset="0"/>
                <a:ea typeface="MS PGothic" panose="020B0600070205080204" pitchFamily="34" charset="-128"/>
                <a:cs typeface="Arial" charset="0"/>
              </a:rPr>
              <a:t>Niche, but important research for SRF community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F81A6C5-1EC8-0D98-36C1-C6761790C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253451" y="3578489"/>
            <a:ext cx="4448539" cy="30471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C6A1B3-02BA-0080-E78E-19034F979596}"/>
              </a:ext>
            </a:extLst>
          </p:cNvPr>
          <p:cNvGrpSpPr/>
          <p:nvPr/>
        </p:nvGrpSpPr>
        <p:grpSpPr>
          <a:xfrm>
            <a:off x="2619152" y="3058372"/>
            <a:ext cx="2330803" cy="2287541"/>
            <a:chOff x="9951679" y="4155740"/>
            <a:chExt cx="2229277" cy="223458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419F09B-6DFE-32AE-7B84-77A80DAFF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951679" y="4155740"/>
              <a:ext cx="1117204" cy="223458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FCEADC92-3741-7F80-5827-F62258C41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063754" y="4155740"/>
              <a:ext cx="1117202" cy="223458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C0A72FD-45CC-D949-99AC-99EFF0DE717C}"/>
              </a:ext>
            </a:extLst>
          </p:cNvPr>
          <p:cNvSpPr txBox="1"/>
          <p:nvPr/>
        </p:nvSpPr>
        <p:spPr>
          <a:xfrm>
            <a:off x="1623883" y="6364022"/>
            <a:ext cx="2207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* Follow-up paper in peer review</a:t>
            </a:r>
          </a:p>
        </p:txBody>
      </p:sp>
    </p:spTree>
    <p:extLst>
      <p:ext uri="{BB962C8B-B14F-4D97-AF65-F5344CB8AC3E}">
        <p14:creationId xmlns:p14="http://schemas.microsoft.com/office/powerpoint/2010/main" val="660796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4D468F-8B1D-B87D-BBA9-54DED6A1AD34}"/>
              </a:ext>
            </a:extLst>
          </p:cNvPr>
          <p:cNvSpPr txBox="1">
            <a:spLocks/>
          </p:cNvSpPr>
          <p:nvPr/>
        </p:nvSpPr>
        <p:spPr>
          <a:xfrm>
            <a:off x="894122" y="14632"/>
            <a:ext cx="10829058" cy="773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sz="3200" dirty="0">
                <a:latin typeface="+mn-lt"/>
              </a:rPr>
              <a:t>SRF MSc Student Projects</a:t>
            </a:r>
            <a:endParaRPr lang="en-US" sz="3200" dirty="0"/>
          </a:p>
        </p:txBody>
      </p:sp>
      <p:pic>
        <p:nvPicPr>
          <p:cNvPr id="7" name="Picture 6" descr="A picture containing chair, athletic game, sport, table&#10;&#10;Description automatically generated">
            <a:extLst>
              <a:ext uri="{FF2B5EF4-FFF2-40B4-BE49-F238E27FC236}">
                <a16:creationId xmlns:a16="http://schemas.microsoft.com/office/drawing/2014/main" id="{E4B30EE7-E318-B968-C099-0E3133AFA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9" y="3895171"/>
            <a:ext cx="1617229" cy="2115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24281-1885-ABE7-9214-1652B1E4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54" y="2136680"/>
            <a:ext cx="1101290" cy="1457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61D1AA-1CE5-40A8-02BD-F3477FC24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799" y="2136680"/>
            <a:ext cx="1287930" cy="1608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059791-0F68-8446-8244-4A11103E3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778" y="3906898"/>
            <a:ext cx="3168766" cy="2118198"/>
          </a:xfrm>
          <a:prstGeom prst="rect">
            <a:avLst/>
          </a:prstGeom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B3A367-5149-4571-6542-3CBAC4CAEC92}"/>
              </a:ext>
            </a:extLst>
          </p:cNvPr>
          <p:cNvSpPr txBox="1">
            <a:spLocks/>
          </p:cNvSpPr>
          <p:nvPr/>
        </p:nvSpPr>
        <p:spPr>
          <a:xfrm>
            <a:off x="1474236" y="1036828"/>
            <a:ext cx="4626413" cy="68753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CA" sz="1800" b="0" dirty="0">
                <a:latin typeface="+mn-lt"/>
              </a:rPr>
              <a:t>Magnetic Flux Expulsion Studies on Coaxial Resonators</a:t>
            </a:r>
          </a:p>
          <a:p>
            <a:pPr algn="ctr"/>
            <a:r>
              <a:rPr lang="en-CA" sz="1800" b="0" dirty="0">
                <a:latin typeface="+mn-lt"/>
              </a:rPr>
              <a:t>Ruth Gregory (MSc, UVic) </a:t>
            </a:r>
            <a:endParaRPr lang="en-US" sz="1800" b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04D1DB-9A06-981B-CAD1-2BFFEF7593D2}"/>
              </a:ext>
            </a:extLst>
          </p:cNvPr>
          <p:cNvSpPr txBox="1">
            <a:spLocks/>
          </p:cNvSpPr>
          <p:nvPr/>
        </p:nvSpPr>
        <p:spPr>
          <a:xfrm>
            <a:off x="7343758" y="801653"/>
            <a:ext cx="4740087" cy="10515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Modelling thermal feedback in surface resistance studies on coaxial SRF cavities</a:t>
            </a:r>
            <a:endParaRPr lang="en-US" sz="1800" b="0" i="0" dirty="0">
              <a:solidFill>
                <a:srgbClr val="00B0F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CA" sz="1800" b="0" dirty="0">
                <a:latin typeface="+mn-lt"/>
              </a:rPr>
              <a:t>Mattias McMullin (MSc, UVic) </a:t>
            </a:r>
            <a:endParaRPr lang="en-US" sz="1800" b="0" dirty="0">
              <a:latin typeface="+mn-lt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39C0AE67-0F47-1FE0-1C07-532E76DBB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332" y="1711194"/>
            <a:ext cx="2015513" cy="2473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DBB46-123E-A59F-0D22-94C83803B1DB}"/>
              </a:ext>
            </a:extLst>
          </p:cNvPr>
          <p:cNvSpPr/>
          <p:nvPr/>
        </p:nvSpPr>
        <p:spPr>
          <a:xfrm>
            <a:off x="6777340" y="2483866"/>
            <a:ext cx="3282722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86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773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159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546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932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319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7054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30919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cs typeface="Arial" panose="020B0604020202020204" pitchFamily="34" charset="0"/>
              </a:rPr>
              <a:t>The rf surface resistance is highly dependent on the surface temperature</a:t>
            </a:r>
          </a:p>
          <a:p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Question: </a:t>
            </a:r>
            <a:r>
              <a:rPr lang="en-US" sz="1400" dirty="0">
                <a:cs typeface="Arial" panose="020B0604020202020204" pitchFamily="34" charset="0"/>
              </a:rPr>
              <a:t>How can we determine the RF surface temperature compared to the bath temperature?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92F929-0A8E-E841-5F14-E97D9080C677}"/>
              </a:ext>
            </a:extLst>
          </p:cNvPr>
          <p:cNvSpPr/>
          <p:nvPr/>
        </p:nvSpPr>
        <p:spPr>
          <a:xfrm>
            <a:off x="95813" y="2366979"/>
            <a:ext cx="3404307" cy="16004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86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773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159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546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932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319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7054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30919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cs typeface="Arial" panose="020B0604020202020204" pitchFamily="34" charset="0"/>
              </a:rPr>
              <a:t>External magnetic flux can negatively impact cavity performance.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Question: </a:t>
            </a:r>
            <a:r>
              <a:rPr lang="en-US" sz="1400" dirty="0">
                <a:cs typeface="Arial" panose="020B0604020202020204" pitchFamily="34" charset="0"/>
              </a:rPr>
              <a:t>How does cavity shape, cavity frequency, field direction and cooldown speed impact flux trapping and performance?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DBE1F-7A3C-F93D-6AE5-C43A64C01905}"/>
              </a:ext>
            </a:extLst>
          </p:cNvPr>
          <p:cNvSpPr txBox="1"/>
          <p:nvPr/>
        </p:nvSpPr>
        <p:spPr>
          <a:xfrm>
            <a:off x="979369" y="6015380"/>
            <a:ext cx="483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Poster available during the poster session on Wednesday! Please come talk to Ruth there.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3823BC-37D3-5C33-7AF6-D4885A662871}"/>
              </a:ext>
            </a:extLst>
          </p:cNvPr>
          <p:cNvGrpSpPr/>
          <p:nvPr/>
        </p:nvGrpSpPr>
        <p:grpSpPr>
          <a:xfrm>
            <a:off x="6575739" y="3868727"/>
            <a:ext cx="4743261" cy="2705115"/>
            <a:chOff x="6575739" y="4074004"/>
            <a:chExt cx="4743261" cy="2705115"/>
          </a:xfrm>
        </p:grpSpPr>
        <p:pic>
          <p:nvPicPr>
            <p:cNvPr id="13" name="Content Placeholder 5" descr="A picture containing text, line, screenshot, plot&#10;&#10;Description automatically generated">
              <a:extLst>
                <a:ext uri="{FF2B5EF4-FFF2-40B4-BE49-F238E27FC236}">
                  <a16:creationId xmlns:a16="http://schemas.microsoft.com/office/drawing/2014/main" id="{6D1D1268-C436-3714-37CD-D1F5B616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9468" y="4140086"/>
              <a:ext cx="2199532" cy="1649649"/>
            </a:xfrm>
            <a:prstGeom prst="rect">
              <a:avLst/>
            </a:prstGeom>
          </p:spPr>
        </p:pic>
        <p:pic>
          <p:nvPicPr>
            <p:cNvPr id="15" name="Content Placeholder 5" descr="A picture containing text, screenshot, line, plot&#10;&#10;Description automatically generated">
              <a:extLst>
                <a:ext uri="{FF2B5EF4-FFF2-40B4-BE49-F238E27FC236}">
                  <a16:creationId xmlns:a16="http://schemas.microsoft.com/office/drawing/2014/main" id="{EE0C4730-11D8-8CFA-CB25-D62D56399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5739" y="4074004"/>
              <a:ext cx="2325665" cy="174424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8CEA9A-05F9-62F8-93E0-48A0D8296D0C}"/>
                </a:ext>
              </a:extLst>
            </p:cNvPr>
            <p:cNvSpPr/>
            <p:nvPr/>
          </p:nvSpPr>
          <p:spPr>
            <a:xfrm>
              <a:off x="7738571" y="5152187"/>
              <a:ext cx="503853" cy="613623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423D289-76E0-D776-7AE4-212CF1BCD422}"/>
                </a:ext>
              </a:extLst>
            </p:cNvPr>
            <p:cNvSpPr/>
            <p:nvPr/>
          </p:nvSpPr>
          <p:spPr>
            <a:xfrm>
              <a:off x="10260898" y="5135333"/>
              <a:ext cx="503853" cy="63047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5E9934-8340-777F-73B5-7D4F05C8E848}"/>
                </a:ext>
              </a:extLst>
            </p:cNvPr>
            <p:cNvSpPr txBox="1"/>
            <p:nvPr/>
          </p:nvSpPr>
          <p:spPr>
            <a:xfrm>
              <a:off x="6691038" y="5825012"/>
              <a:ext cx="46279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New data + model eliminates discontinuity when cooling regime changes.</a:t>
              </a:r>
            </a:p>
            <a:p>
              <a:r>
                <a:rPr lang="en-CA" sz="1400" dirty="0"/>
                <a:t>Recognized at SRF 2023 conf with Student Poster Award (1</a:t>
              </a:r>
              <a:r>
                <a:rPr lang="en-CA" sz="1400" baseline="30000" dirty="0"/>
                <a:t>st</a:t>
              </a:r>
              <a:r>
                <a:rPr lang="en-CA" sz="1400" dirty="0"/>
                <a:t> place)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221A85-3888-EF44-F36C-F290487B4AF8}"/>
              </a:ext>
            </a:extLst>
          </p:cNvPr>
          <p:cNvCxnSpPr/>
          <p:nvPr/>
        </p:nvCxnSpPr>
        <p:spPr>
          <a:xfrm>
            <a:off x="6096000" y="1050936"/>
            <a:ext cx="0" cy="451543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B7EBC690-BE61-5AF5-D37A-827A25B1D5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9" y="813741"/>
            <a:ext cx="1169497" cy="155323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565950-845A-A80C-6E2C-EA9554CA4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r="26070"/>
          <a:stretch/>
        </p:blipFill>
        <p:spPr>
          <a:xfrm>
            <a:off x="504571" y="801653"/>
            <a:ext cx="1178397" cy="153736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4231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hart 1">
            <a:extLst>
              <a:ext uri="{FF2B5EF4-FFF2-40B4-BE49-F238E27FC236}">
                <a16:creationId xmlns:a16="http://schemas.microsoft.com/office/drawing/2014/main" id="{C2853B08-999C-4AE3-B1AC-3BDF0F67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730" y="2239103"/>
            <a:ext cx="3660225" cy="215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A04D468F-8B1D-B87D-BBA9-54DED6A1AD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471" y="0"/>
                <a:ext cx="10829058" cy="1051560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>
                    <a:solidFill>
                      <a:srgbClr val="00B0F0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algn="r"/>
                <a:r>
                  <a:rPr lang="en-US" sz="2800" dirty="0"/>
                  <a:t>New `</a:t>
                </a:r>
                <a14:m>
                  <m:oMath xmlns:m="http://schemas.openxmlformats.org/officeDocument/2006/math">
                    <m:r>
                      <a:rPr lang="en-CA" sz="2800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800" dirty="0"/>
                  <a:t>-SRF’ Facility Commissioned </a:t>
                </a:r>
              </a:p>
              <a:p>
                <a:pPr algn="r"/>
                <a:r>
                  <a:rPr lang="en-US" sz="2800" dirty="0"/>
                  <a:t>at </a:t>
                </a:r>
                <a14:m>
                  <m:oMath xmlns:m="http://schemas.openxmlformats.org/officeDocument/2006/math">
                    <m:r>
                      <a:rPr lang="en-CA" sz="2800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800" dirty="0"/>
                  <a:t>-NMR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A04D468F-8B1D-B87D-BBA9-54DED6A1A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1" y="0"/>
                <a:ext cx="10829058" cy="1051560"/>
              </a:xfrm>
              <a:prstGeom prst="rect">
                <a:avLst/>
              </a:prstGeom>
              <a:blipFill>
                <a:blip r:embed="rId4"/>
                <a:stretch>
                  <a:fillRect t="-1156" r="-2309" b="-6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FF9D03F-262F-6369-E485-313EF8BFE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2" t="43600" r="31979" b="6679"/>
          <a:stretch/>
        </p:blipFill>
        <p:spPr>
          <a:xfrm>
            <a:off x="6851506" y="4593566"/>
            <a:ext cx="4659023" cy="21409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24EC745-9BB5-3393-2945-0DCB008E8499}"/>
              </a:ext>
            </a:extLst>
          </p:cNvPr>
          <p:cNvGrpSpPr/>
          <p:nvPr/>
        </p:nvGrpSpPr>
        <p:grpSpPr>
          <a:xfrm>
            <a:off x="3345379" y="4172105"/>
            <a:ext cx="3434168" cy="2685895"/>
            <a:chOff x="723901" y="3773837"/>
            <a:chExt cx="3434168" cy="26858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1A7F3E-069F-0009-60AC-B353D34C3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521" t="36071" r="45237" b="7070"/>
            <a:stretch/>
          </p:blipFill>
          <p:spPr>
            <a:xfrm>
              <a:off x="723901" y="4135632"/>
              <a:ext cx="3434168" cy="23241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062753-6572-E8B5-9E53-B340DAB36C22}"/>
                </a:ext>
              </a:extLst>
            </p:cNvPr>
            <p:cNvGrpSpPr/>
            <p:nvPr/>
          </p:nvGrpSpPr>
          <p:grpSpPr>
            <a:xfrm>
              <a:off x="723901" y="3773837"/>
              <a:ext cx="914400" cy="452638"/>
              <a:chOff x="723901" y="3752087"/>
              <a:chExt cx="914400" cy="47438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C78202F1-C6B7-5DD9-F234-E34F99C558CA}"/>
                  </a:ext>
                </a:extLst>
              </p:cNvPr>
              <p:cNvSpPr/>
              <p:nvPr/>
            </p:nvSpPr>
            <p:spPr>
              <a:xfrm>
                <a:off x="723901" y="3752087"/>
                <a:ext cx="914400" cy="474388"/>
              </a:xfrm>
              <a:prstGeom prst="roundRect">
                <a:avLst/>
              </a:prstGeom>
              <a:solidFill>
                <a:srgbClr val="02EEE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120A33-3F9F-5A74-DB34-8B6C37FC2ACD}"/>
                  </a:ext>
                </a:extLst>
              </p:cNvPr>
              <p:cNvSpPr txBox="1"/>
              <p:nvPr/>
            </p:nvSpPr>
            <p:spPr>
              <a:xfrm>
                <a:off x="723901" y="3773837"/>
                <a:ext cx="8972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100">
                    <a:latin typeface="Century" panose="02040604050505020304" pitchFamily="18" charset="0"/>
                    <a:cs typeface="Times New Roman" panose="02020603050405020304" pitchFamily="18" charset="0"/>
                  </a:rPr>
                  <a:t>Helmholtz coil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D126BA9-7BD4-B254-B460-1DE77563AED0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1058779" y="4226475"/>
              <a:ext cx="122322" cy="524280"/>
            </a:xfrm>
            <a:prstGeom prst="straightConnector1">
              <a:avLst/>
            </a:prstGeom>
            <a:ln w="28575">
              <a:solidFill>
                <a:srgbClr val="02EE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933F805-DC9D-0054-B008-1924BC78B884}"/>
              </a:ext>
            </a:extLst>
          </p:cNvPr>
          <p:cNvSpPr txBox="1"/>
          <p:nvPr/>
        </p:nvSpPr>
        <p:spPr>
          <a:xfrm>
            <a:off x="121975" y="4307784"/>
            <a:ext cx="333830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009CFF"/>
                </a:solidFill>
              </a:rPr>
              <a:t>First paper</a:t>
            </a:r>
          </a:p>
          <a:p>
            <a:r>
              <a:rPr lang="en-CA" b="0" i="0" u="none" strike="noStrike" baseline="0" dirty="0">
                <a:solidFill>
                  <a:srgbClr val="000000"/>
                </a:solidFill>
              </a:rPr>
              <a:t>E. Thoeng</a:t>
            </a:r>
            <a:r>
              <a:rPr lang="en-CA" dirty="0">
                <a:solidFill>
                  <a:srgbClr val="000000"/>
                </a:solidFill>
              </a:rPr>
              <a:t>, </a:t>
            </a:r>
            <a:r>
              <a:rPr lang="en-CA" b="0" i="0" u="none" strike="noStrike" baseline="0" dirty="0">
                <a:solidFill>
                  <a:srgbClr val="000000"/>
                </a:solidFill>
              </a:rPr>
              <a:t>et al:</a:t>
            </a:r>
            <a:endParaRPr lang="en-CA" dirty="0"/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</a:rPr>
              <a:t>A New High Parallel-Field Spectrometer at TRIUMF’s 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𝛽</a:t>
            </a:r>
            <a:r>
              <a:rPr lang="en-US" sz="1400" b="1" i="0" u="none" strike="noStrike" baseline="0" dirty="0">
                <a:solidFill>
                  <a:srgbClr val="000000"/>
                </a:solidFill>
              </a:rPr>
              <a:t>-NMR Facility,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</a:rPr>
              <a:t>Rev. Sci. Instr. *Editors Pick*</a:t>
            </a:r>
          </a:p>
          <a:p>
            <a:pPr algn="l"/>
            <a:endParaRPr lang="en-US" sz="140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</a:rPr>
              <a:t>Edward was recognized at SRF2023 with the Early Career Presenter Award.</a:t>
            </a:r>
            <a:endParaRPr lang="en-US" sz="140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7509D0-A1F3-D13E-6BF3-ACD28F3CD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188" y="2113332"/>
            <a:ext cx="3114218" cy="2165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681DCB-F375-A390-C2DB-74373A66E93A}"/>
              </a:ext>
            </a:extLst>
          </p:cNvPr>
          <p:cNvSpPr txBox="1"/>
          <p:nvPr/>
        </p:nvSpPr>
        <p:spPr>
          <a:xfrm>
            <a:off x="150700" y="726653"/>
            <a:ext cx="5111059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/>
              </a:rPr>
              <a:t>New beamline extension installed at </a:t>
            </a:r>
            <a:r>
              <a:rPr lang="en-US" sz="2000" dirty="0">
                <a:cs typeface="Arial"/>
                <a:sym typeface="Symbol" panose="05050102010706020507" pitchFamily="18" charset="2"/>
              </a:rPr>
              <a:t></a:t>
            </a:r>
            <a:r>
              <a:rPr lang="en-US" sz="2000" dirty="0">
                <a:cs typeface="Arial"/>
              </a:rPr>
              <a:t>-NMR facility for SRF materials characterization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/>
              </a:rPr>
              <a:t>Unique facility in the world for depth profiling materials in parallel magnetic fields up to 200mT – SRF regime – critical field of Nb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/>
              </a:rPr>
              <a:t>Collaboration between Accelerator Division and CMMS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/>
              </a:rPr>
              <a:t>Commissioning and first experiments completed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419361C-BD74-89E3-9910-DD155A196F3A}"/>
              </a:ext>
            </a:extLst>
          </p:cNvPr>
          <p:cNvSpPr txBox="1">
            <a:spLocks/>
          </p:cNvSpPr>
          <p:nvPr/>
        </p:nvSpPr>
        <p:spPr>
          <a:xfrm>
            <a:off x="8396407" y="720923"/>
            <a:ext cx="4740087" cy="10515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1800" b="0" dirty="0">
                <a:latin typeface="+mn-lt"/>
              </a:rPr>
              <a:t>Edward Thoeng </a:t>
            </a:r>
          </a:p>
          <a:p>
            <a:pPr algn="ctr">
              <a:lnSpc>
                <a:spcPct val="100000"/>
              </a:lnSpc>
            </a:pPr>
            <a:r>
              <a:rPr lang="en-CA" sz="1800" b="0" dirty="0">
                <a:latin typeface="+mn-lt"/>
              </a:rPr>
              <a:t>(PhD, UBC) </a:t>
            </a:r>
            <a:endParaRPr lang="en-US" sz="1800" b="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5BE66-751A-A888-F348-6B64A3E27D1F}"/>
              </a:ext>
            </a:extLst>
          </p:cNvPr>
          <p:cNvSpPr txBox="1"/>
          <p:nvPr/>
        </p:nvSpPr>
        <p:spPr>
          <a:xfrm>
            <a:off x="6059488" y="1678366"/>
            <a:ext cx="5183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B0F0"/>
                </a:solidFill>
              </a:rPr>
              <a:t>Magnetic field screening for </a:t>
            </a:r>
          </a:p>
          <a:p>
            <a:pPr algn="ctr"/>
            <a:r>
              <a:rPr lang="en-CA" b="1" dirty="0">
                <a:solidFill>
                  <a:srgbClr val="00B0F0"/>
                </a:solidFill>
              </a:rPr>
              <a:t>various applied fields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EA25E5-9DCA-832A-F78A-627A398628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828" y="560094"/>
            <a:ext cx="1132343" cy="155323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76365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F59817C-5E89-F74C-BE88-562E79136B4B}" vid="{7DBB21AC-0158-974F-8828-1E86F2AF93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TRIUMF_PP_template_widescreen</Template>
  <TotalTime>29551</TotalTime>
  <Words>1215</Words>
  <Application>Microsoft Office PowerPoint</Application>
  <PresentationFormat>Widescreen</PresentationFormat>
  <Paragraphs>204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Cambria Math</vt:lpstr>
      <vt:lpstr>Century</vt:lpstr>
      <vt:lpstr>Wingdings</vt:lpstr>
      <vt:lpstr>Office Theme</vt:lpstr>
      <vt:lpstr>SRF Development at TRIUMF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Kolb</dc:creator>
  <cp:lastModifiedBy>Philipp Kolb</cp:lastModifiedBy>
  <cp:revision>1</cp:revision>
  <dcterms:created xsi:type="dcterms:W3CDTF">2023-07-07T15:41:51Z</dcterms:created>
  <dcterms:modified xsi:type="dcterms:W3CDTF">2023-07-30T22:15:13Z</dcterms:modified>
</cp:coreProperties>
</file>