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475" r:id="rId3"/>
    <p:sldId id="492" r:id="rId4"/>
    <p:sldId id="455" r:id="rId5"/>
    <p:sldId id="465" r:id="rId6"/>
    <p:sldId id="478" r:id="rId7"/>
    <p:sldId id="477" r:id="rId8"/>
    <p:sldId id="472" r:id="rId9"/>
    <p:sldId id="493" r:id="rId10"/>
    <p:sldId id="480" r:id="rId11"/>
    <p:sldId id="473" r:id="rId12"/>
    <p:sldId id="456" r:id="rId13"/>
    <p:sldId id="494" r:id="rId14"/>
    <p:sldId id="463" r:id="rId15"/>
    <p:sldId id="474" r:id="rId16"/>
    <p:sldId id="471" r:id="rId17"/>
    <p:sldId id="490" r:id="rId18"/>
    <p:sldId id="4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11DD420-9B93-4928-BADA-B0D964A5726F}">
          <p14:sldIdLst>
            <p14:sldId id="256"/>
            <p14:sldId id="475"/>
            <p14:sldId id="492"/>
            <p14:sldId id="455"/>
            <p14:sldId id="465"/>
            <p14:sldId id="478"/>
            <p14:sldId id="477"/>
            <p14:sldId id="472"/>
            <p14:sldId id="493"/>
            <p14:sldId id="480"/>
            <p14:sldId id="473"/>
          </p14:sldIdLst>
        </p14:section>
        <p14:section name="Supporting slides" id="{9DA876AF-57BE-4DB4-9D44-5F36E52AE674}">
          <p14:sldIdLst>
            <p14:sldId id="456"/>
            <p14:sldId id="494"/>
            <p14:sldId id="463"/>
            <p14:sldId id="474"/>
            <p14:sldId id="471"/>
            <p14:sldId id="490"/>
            <p14:sldId id="4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93B02B-ABBA-4FC0-BFA4-0C8119E8158B}" v="425" dt="2024-03-08T22:50:09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14" autoAdjust="0"/>
    <p:restoredTop sz="73608" autoAdjust="0"/>
  </p:normalViewPr>
  <p:slideViewPr>
    <p:cSldViewPr snapToGrid="0">
      <p:cViewPr varScale="1">
        <p:scale>
          <a:sx n="81" d="100"/>
          <a:sy n="81" d="100"/>
        </p:scale>
        <p:origin x="7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a Boon Ng" userId="7a4a509d-6d59-4cab-8230-d778fe8954a2" providerId="ADAL" clId="{CB93B02B-ABBA-4FC0-BFA4-0C8119E8158B}"/>
    <pc:docChg chg="undo redo custSel addSld delSld modSld sldOrd addSection modSection">
      <pc:chgData name="Kia Boon Ng" userId="7a4a509d-6d59-4cab-8230-d778fe8954a2" providerId="ADAL" clId="{CB93B02B-ABBA-4FC0-BFA4-0C8119E8158B}" dt="2024-03-08T22:50:09.949" v="18981"/>
      <pc:docMkLst>
        <pc:docMk/>
      </pc:docMkLst>
      <pc:sldChg chg="modSp mod modAnim modNotesTx">
        <pc:chgData name="Kia Boon Ng" userId="7a4a509d-6d59-4cab-8230-d778fe8954a2" providerId="ADAL" clId="{CB93B02B-ABBA-4FC0-BFA4-0C8119E8158B}" dt="2024-03-06T23:44:09.493" v="16199" actId="20577"/>
        <pc:sldMkLst>
          <pc:docMk/>
          <pc:sldMk cId="109857222" sldId="256"/>
        </pc:sldMkLst>
        <pc:spChg chg="mod">
          <ac:chgData name="Kia Boon Ng" userId="7a4a509d-6d59-4cab-8230-d778fe8954a2" providerId="ADAL" clId="{CB93B02B-ABBA-4FC0-BFA4-0C8119E8158B}" dt="2024-02-26T19:28:13.262" v="7483" actId="103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Kia Boon Ng" userId="7a4a509d-6d59-4cab-8230-d778fe8954a2" providerId="ADAL" clId="{CB93B02B-ABBA-4FC0-BFA4-0C8119E8158B}" dt="2024-02-23T18:57:07.993" v="189" actId="1076"/>
          <ac:spMkLst>
            <pc:docMk/>
            <pc:sldMk cId="109857222" sldId="256"/>
            <ac:spMk id="3" creationId="{00000000-0000-0000-0000-000000000000}"/>
          </ac:spMkLst>
        </pc:spChg>
        <pc:spChg chg="mod">
          <ac:chgData name="Kia Boon Ng" userId="7a4a509d-6d59-4cab-8230-d778fe8954a2" providerId="ADAL" clId="{CB93B02B-ABBA-4FC0-BFA4-0C8119E8158B}" dt="2024-02-26T19:28:13.262" v="7483" actId="1036"/>
          <ac:spMkLst>
            <pc:docMk/>
            <pc:sldMk cId="109857222" sldId="256"/>
            <ac:spMk id="5" creationId="{46911B21-5D6F-61EA-9E27-76EFC7E20CA7}"/>
          </ac:spMkLst>
        </pc:spChg>
      </pc:sldChg>
      <pc:sldChg chg="del">
        <pc:chgData name="Kia Boon Ng" userId="7a4a509d-6d59-4cab-8230-d778fe8954a2" providerId="ADAL" clId="{CB93B02B-ABBA-4FC0-BFA4-0C8119E8158B}" dt="2024-02-23T19:21:30.678" v="1899" actId="47"/>
        <pc:sldMkLst>
          <pc:docMk/>
          <pc:sldMk cId="3868717102" sldId="258"/>
        </pc:sldMkLst>
      </pc:sldChg>
      <pc:sldChg chg="del">
        <pc:chgData name="Kia Boon Ng" userId="7a4a509d-6d59-4cab-8230-d778fe8954a2" providerId="ADAL" clId="{CB93B02B-ABBA-4FC0-BFA4-0C8119E8158B}" dt="2024-02-23T19:21:31.046" v="1900" actId="47"/>
        <pc:sldMkLst>
          <pc:docMk/>
          <pc:sldMk cId="793289628" sldId="259"/>
        </pc:sldMkLst>
      </pc:sldChg>
      <pc:sldChg chg="del">
        <pc:chgData name="Kia Boon Ng" userId="7a4a509d-6d59-4cab-8230-d778fe8954a2" providerId="ADAL" clId="{CB93B02B-ABBA-4FC0-BFA4-0C8119E8158B}" dt="2024-02-23T19:21:32.451" v="1901" actId="47"/>
        <pc:sldMkLst>
          <pc:docMk/>
          <pc:sldMk cId="2949247546" sldId="260"/>
        </pc:sldMkLst>
      </pc:sldChg>
      <pc:sldChg chg="del">
        <pc:chgData name="Kia Boon Ng" userId="7a4a509d-6d59-4cab-8230-d778fe8954a2" providerId="ADAL" clId="{CB93B02B-ABBA-4FC0-BFA4-0C8119E8158B}" dt="2024-02-23T19:21:33.008" v="1902" actId="47"/>
        <pc:sldMkLst>
          <pc:docMk/>
          <pc:sldMk cId="2889392167" sldId="261"/>
        </pc:sldMkLst>
      </pc:sldChg>
      <pc:sldChg chg="add del modNotesTx">
        <pc:chgData name="Kia Boon Ng" userId="7a4a509d-6d59-4cab-8230-d778fe8954a2" providerId="ADAL" clId="{CB93B02B-ABBA-4FC0-BFA4-0C8119E8158B}" dt="2024-03-05T21:33:11.436" v="13236" actId="47"/>
        <pc:sldMkLst>
          <pc:docMk/>
          <pc:sldMk cId="3656953226" sldId="264"/>
        </pc:sldMkLst>
      </pc:sldChg>
      <pc:sldChg chg="addSp delSp modSp add mod delAnim modAnim modNotesTx">
        <pc:chgData name="Kia Boon Ng" userId="7a4a509d-6d59-4cab-8230-d778fe8954a2" providerId="ADAL" clId="{CB93B02B-ABBA-4FC0-BFA4-0C8119E8158B}" dt="2024-03-07T00:38:17.179" v="16644" actId="6549"/>
        <pc:sldMkLst>
          <pc:docMk/>
          <pc:sldMk cId="2396503222" sldId="455"/>
        </pc:sldMkLst>
        <pc:spChg chg="mod">
          <ac:chgData name="Kia Boon Ng" userId="7a4a509d-6d59-4cab-8230-d778fe8954a2" providerId="ADAL" clId="{CB93B02B-ABBA-4FC0-BFA4-0C8119E8158B}" dt="2024-02-29T20:59:38.207" v="8363"/>
          <ac:spMkLst>
            <pc:docMk/>
            <pc:sldMk cId="2396503222" sldId="455"/>
            <ac:spMk id="5" creationId="{5574271F-FBF4-6D8C-A11B-75747F5605B9}"/>
          </ac:spMkLst>
        </pc:spChg>
        <pc:spChg chg="mod">
          <ac:chgData name="Kia Boon Ng" userId="7a4a509d-6d59-4cab-8230-d778fe8954a2" providerId="ADAL" clId="{CB93B02B-ABBA-4FC0-BFA4-0C8119E8158B}" dt="2024-02-29T20:59:38.207" v="8363"/>
          <ac:spMkLst>
            <pc:docMk/>
            <pc:sldMk cId="2396503222" sldId="455"/>
            <ac:spMk id="6" creationId="{2FA1576C-2BE2-972D-A286-3563CDDF89EB}"/>
          </ac:spMkLst>
        </pc:spChg>
        <pc:spChg chg="mod">
          <ac:chgData name="Kia Boon Ng" userId="7a4a509d-6d59-4cab-8230-d778fe8954a2" providerId="ADAL" clId="{CB93B02B-ABBA-4FC0-BFA4-0C8119E8158B}" dt="2024-02-29T20:59:38.207" v="8363"/>
          <ac:spMkLst>
            <pc:docMk/>
            <pc:sldMk cId="2396503222" sldId="455"/>
            <ac:spMk id="7" creationId="{3131EC32-2919-6BE4-C2FF-D496E5BCE444}"/>
          </ac:spMkLst>
        </pc:spChg>
        <pc:spChg chg="del">
          <ac:chgData name="Kia Boon Ng" userId="7a4a509d-6d59-4cab-8230-d778fe8954a2" providerId="ADAL" clId="{CB93B02B-ABBA-4FC0-BFA4-0C8119E8158B}" dt="2024-02-29T21:00:12.599" v="8365" actId="478"/>
          <ac:spMkLst>
            <pc:docMk/>
            <pc:sldMk cId="2396503222" sldId="455"/>
            <ac:spMk id="41" creationId="{907CF7DA-A9B3-6AB1-EFED-2966A60A84E6}"/>
          </ac:spMkLst>
        </pc:spChg>
        <pc:spChg chg="del">
          <ac:chgData name="Kia Boon Ng" userId="7a4a509d-6d59-4cab-8230-d778fe8954a2" providerId="ADAL" clId="{CB93B02B-ABBA-4FC0-BFA4-0C8119E8158B}" dt="2024-02-29T21:00:08.468" v="8364" actId="478"/>
          <ac:spMkLst>
            <pc:docMk/>
            <pc:sldMk cId="2396503222" sldId="455"/>
            <ac:spMk id="42" creationId="{90381E5D-C8A1-41F5-1A70-3A95756F8CD6}"/>
          </ac:spMkLst>
        </pc:spChg>
        <pc:grpChg chg="add mod">
          <ac:chgData name="Kia Boon Ng" userId="7a4a509d-6d59-4cab-8230-d778fe8954a2" providerId="ADAL" clId="{CB93B02B-ABBA-4FC0-BFA4-0C8119E8158B}" dt="2024-02-29T20:59:38.207" v="8363"/>
          <ac:grpSpMkLst>
            <pc:docMk/>
            <pc:sldMk cId="2396503222" sldId="455"/>
            <ac:grpSpMk id="4" creationId="{6156943D-5D76-95E9-A307-691E690F5170}"/>
          </ac:grpSpMkLst>
        </pc:grpChg>
        <pc:grpChg chg="del">
          <ac:chgData name="Kia Boon Ng" userId="7a4a509d-6d59-4cab-8230-d778fe8954a2" providerId="ADAL" clId="{CB93B02B-ABBA-4FC0-BFA4-0C8119E8158B}" dt="2024-02-29T20:59:37.846" v="8362" actId="478"/>
          <ac:grpSpMkLst>
            <pc:docMk/>
            <pc:sldMk cId="2396503222" sldId="455"/>
            <ac:grpSpMk id="43" creationId="{80C1BFDD-3C39-BCD8-5F23-B5629D6276DC}"/>
          </ac:grpSpMkLst>
        </pc:grpChg>
        <pc:picChg chg="mod">
          <ac:chgData name="Kia Boon Ng" userId="7a4a509d-6d59-4cab-8230-d778fe8954a2" providerId="ADAL" clId="{CB93B02B-ABBA-4FC0-BFA4-0C8119E8158B}" dt="2024-02-29T20:59:38.207" v="8363"/>
          <ac:picMkLst>
            <pc:docMk/>
            <pc:sldMk cId="2396503222" sldId="455"/>
            <ac:picMk id="11" creationId="{0E6F2403-0E52-8FB2-080B-735686547CF3}"/>
          </ac:picMkLst>
        </pc:picChg>
      </pc:sldChg>
      <pc:sldChg chg="modSp add mod ord modShow modNotesTx">
        <pc:chgData name="Kia Boon Ng" userId="7a4a509d-6d59-4cab-8230-d778fe8954a2" providerId="ADAL" clId="{CB93B02B-ABBA-4FC0-BFA4-0C8119E8158B}" dt="2024-03-07T01:30:49.782" v="16656"/>
        <pc:sldMkLst>
          <pc:docMk/>
          <pc:sldMk cId="1794586544" sldId="456"/>
        </pc:sldMkLst>
        <pc:spChg chg="mod">
          <ac:chgData name="Kia Boon Ng" userId="7a4a509d-6d59-4cab-8230-d778fe8954a2" providerId="ADAL" clId="{CB93B02B-ABBA-4FC0-BFA4-0C8119E8158B}" dt="2024-03-05T20:43:57.619" v="12069" actId="20577"/>
          <ac:spMkLst>
            <pc:docMk/>
            <pc:sldMk cId="1794586544" sldId="456"/>
            <ac:spMk id="3" creationId="{D161A6BF-1085-0010-1322-1646B8CECA56}"/>
          </ac:spMkLst>
        </pc:spChg>
      </pc:sldChg>
      <pc:sldChg chg="add mod modShow">
        <pc:chgData name="Kia Boon Ng" userId="7a4a509d-6d59-4cab-8230-d778fe8954a2" providerId="ADAL" clId="{CB93B02B-ABBA-4FC0-BFA4-0C8119E8158B}" dt="2024-03-05T22:41:09.834" v="14886" actId="729"/>
        <pc:sldMkLst>
          <pc:docMk/>
          <pc:sldMk cId="2895879575" sldId="463"/>
        </pc:sldMkLst>
      </pc:sldChg>
      <pc:sldChg chg="delSp modSp add del mod delAnim modAnim modNotesTx">
        <pc:chgData name="Kia Boon Ng" userId="7a4a509d-6d59-4cab-8230-d778fe8954a2" providerId="ADAL" clId="{CB93B02B-ABBA-4FC0-BFA4-0C8119E8158B}" dt="2024-03-06T22:47:45.089" v="15174" actId="404"/>
        <pc:sldMkLst>
          <pc:docMk/>
          <pc:sldMk cId="1986168915" sldId="465"/>
        </pc:sldMkLst>
        <pc:spChg chg="mod">
          <ac:chgData name="Kia Boon Ng" userId="7a4a509d-6d59-4cab-8230-d778fe8954a2" providerId="ADAL" clId="{CB93B02B-ABBA-4FC0-BFA4-0C8119E8158B}" dt="2024-02-23T20:23:34.588" v="2652" actId="20577"/>
          <ac:spMkLst>
            <pc:docMk/>
            <pc:sldMk cId="1986168915" sldId="465"/>
            <ac:spMk id="2" creationId="{A8516205-6715-E321-BE24-9975E8CE746C}"/>
          </ac:spMkLst>
        </pc:spChg>
        <pc:spChg chg="del">
          <ac:chgData name="Kia Boon Ng" userId="7a4a509d-6d59-4cab-8230-d778fe8954a2" providerId="ADAL" clId="{CB93B02B-ABBA-4FC0-BFA4-0C8119E8158B}" dt="2024-02-23T20:23:12.968" v="2650" actId="478"/>
          <ac:spMkLst>
            <pc:docMk/>
            <pc:sldMk cId="1986168915" sldId="465"/>
            <ac:spMk id="3" creationId="{AFD60E9D-871B-8196-7344-A06451169F6B}"/>
          </ac:spMkLst>
        </pc:spChg>
        <pc:spChg chg="del">
          <ac:chgData name="Kia Boon Ng" userId="7a4a509d-6d59-4cab-8230-d778fe8954a2" providerId="ADAL" clId="{CB93B02B-ABBA-4FC0-BFA4-0C8119E8158B}" dt="2024-02-23T20:23:12.968" v="2650" actId="478"/>
          <ac:spMkLst>
            <pc:docMk/>
            <pc:sldMk cId="1986168915" sldId="465"/>
            <ac:spMk id="6" creationId="{84787434-45D0-CC7C-5650-18B53D236AE0}"/>
          </ac:spMkLst>
        </pc:spChg>
        <pc:spChg chg="mod">
          <ac:chgData name="Kia Boon Ng" userId="7a4a509d-6d59-4cab-8230-d778fe8954a2" providerId="ADAL" clId="{CB93B02B-ABBA-4FC0-BFA4-0C8119E8158B}" dt="2024-02-26T18:26:04.229" v="2882" actId="1076"/>
          <ac:spMkLst>
            <pc:docMk/>
            <pc:sldMk cId="1986168915" sldId="465"/>
            <ac:spMk id="33" creationId="{B977C699-9CB1-77E1-70AA-988EB91AD8E6}"/>
          </ac:spMkLst>
        </pc:spChg>
        <pc:spChg chg="mod">
          <ac:chgData name="Kia Boon Ng" userId="7a4a509d-6d59-4cab-8230-d778fe8954a2" providerId="ADAL" clId="{CB93B02B-ABBA-4FC0-BFA4-0C8119E8158B}" dt="2024-03-06T22:47:45.089" v="15174" actId="404"/>
          <ac:spMkLst>
            <pc:docMk/>
            <pc:sldMk cId="1986168915" sldId="465"/>
            <ac:spMk id="34" creationId="{31670F78-20D5-DE40-FCB2-6A1276ABCE4B}"/>
          </ac:spMkLst>
        </pc:spChg>
      </pc:sldChg>
      <pc:sldChg chg="del">
        <pc:chgData name="Kia Boon Ng" userId="7a4a509d-6d59-4cab-8230-d778fe8954a2" providerId="ADAL" clId="{CB93B02B-ABBA-4FC0-BFA4-0C8119E8158B}" dt="2024-02-23T19:21:39.703" v="1904" actId="47"/>
        <pc:sldMkLst>
          <pc:docMk/>
          <pc:sldMk cId="1963585590" sldId="466"/>
        </pc:sldMkLst>
      </pc:sldChg>
      <pc:sldChg chg="del">
        <pc:chgData name="Kia Boon Ng" userId="7a4a509d-6d59-4cab-8230-d778fe8954a2" providerId="ADAL" clId="{CB93B02B-ABBA-4FC0-BFA4-0C8119E8158B}" dt="2024-02-23T19:21:44.031" v="1905" actId="47"/>
        <pc:sldMkLst>
          <pc:docMk/>
          <pc:sldMk cId="2178112173" sldId="467"/>
        </pc:sldMkLst>
      </pc:sldChg>
      <pc:sldChg chg="del">
        <pc:chgData name="Kia Boon Ng" userId="7a4a509d-6d59-4cab-8230-d778fe8954a2" providerId="ADAL" clId="{CB93B02B-ABBA-4FC0-BFA4-0C8119E8158B}" dt="2024-02-23T19:21:47.492" v="1907" actId="47"/>
        <pc:sldMkLst>
          <pc:docMk/>
          <pc:sldMk cId="710788978" sldId="468"/>
        </pc:sldMkLst>
      </pc:sldChg>
      <pc:sldChg chg="del mod modShow">
        <pc:chgData name="Kia Boon Ng" userId="7a4a509d-6d59-4cab-8230-d778fe8954a2" providerId="ADAL" clId="{CB93B02B-ABBA-4FC0-BFA4-0C8119E8158B}" dt="2024-02-23T20:02:15.270" v="2622" actId="47"/>
        <pc:sldMkLst>
          <pc:docMk/>
          <pc:sldMk cId="1374006981" sldId="469"/>
        </pc:sldMkLst>
      </pc:sldChg>
      <pc:sldChg chg="del mod modShow">
        <pc:chgData name="Kia Boon Ng" userId="7a4a509d-6d59-4cab-8230-d778fe8954a2" providerId="ADAL" clId="{CB93B02B-ABBA-4FC0-BFA4-0C8119E8158B}" dt="2024-02-23T20:02:11.543" v="2621" actId="47"/>
        <pc:sldMkLst>
          <pc:docMk/>
          <pc:sldMk cId="1883496199" sldId="470"/>
        </pc:sldMkLst>
      </pc:sldChg>
      <pc:sldChg chg="addSp delSp modSp mod ord modShow modNotesTx">
        <pc:chgData name="Kia Boon Ng" userId="7a4a509d-6d59-4cab-8230-d778fe8954a2" providerId="ADAL" clId="{CB93B02B-ABBA-4FC0-BFA4-0C8119E8158B}" dt="2024-03-07T22:48:04.853" v="17562" actId="6549"/>
        <pc:sldMkLst>
          <pc:docMk/>
          <pc:sldMk cId="3340337755" sldId="471"/>
        </pc:sldMkLst>
        <pc:spChg chg="mod">
          <ac:chgData name="Kia Boon Ng" userId="7a4a509d-6d59-4cab-8230-d778fe8954a2" providerId="ADAL" clId="{CB93B02B-ABBA-4FC0-BFA4-0C8119E8158B}" dt="2024-03-05T20:45:17.890" v="12073" actId="3626"/>
          <ac:spMkLst>
            <pc:docMk/>
            <pc:sldMk cId="3340337755" sldId="471"/>
            <ac:spMk id="2" creationId="{D827F731-0979-DBA3-CD54-556072275C33}"/>
          </ac:spMkLst>
        </pc:spChg>
        <pc:spChg chg="add del mod">
          <ac:chgData name="Kia Boon Ng" userId="7a4a509d-6d59-4cab-8230-d778fe8954a2" providerId="ADAL" clId="{CB93B02B-ABBA-4FC0-BFA4-0C8119E8158B}" dt="2024-03-02T00:07:10.241" v="11873" actId="478"/>
          <ac:spMkLst>
            <pc:docMk/>
            <pc:sldMk cId="3340337755" sldId="471"/>
            <ac:spMk id="3" creationId="{D9058BDB-03D3-C4F0-1BB6-1BFE24ED4ADD}"/>
          </ac:spMkLst>
        </pc:spChg>
        <pc:spChg chg="mod">
          <ac:chgData name="Kia Boon Ng" userId="7a4a509d-6d59-4cab-8230-d778fe8954a2" providerId="ADAL" clId="{CB93B02B-ABBA-4FC0-BFA4-0C8119E8158B}" dt="2024-03-01T21:14:44.390" v="11545" actId="20577"/>
          <ac:spMkLst>
            <pc:docMk/>
            <pc:sldMk cId="3340337755" sldId="471"/>
            <ac:spMk id="6" creationId="{A7019E78-8386-65FB-D6D8-9FC0C2E27806}"/>
          </ac:spMkLst>
        </pc:spChg>
      </pc:sldChg>
      <pc:sldChg chg="addSp modSp mod modAnim modShow modNotesTx">
        <pc:chgData name="Kia Boon Ng" userId="7a4a509d-6d59-4cab-8230-d778fe8954a2" providerId="ADAL" clId="{CB93B02B-ABBA-4FC0-BFA4-0C8119E8158B}" dt="2024-03-07T22:57:04.871" v="17802" actId="20577"/>
        <pc:sldMkLst>
          <pc:docMk/>
          <pc:sldMk cId="3972773996" sldId="472"/>
        </pc:sldMkLst>
        <pc:spChg chg="mod">
          <ac:chgData name="Kia Boon Ng" userId="7a4a509d-6d59-4cab-8230-d778fe8954a2" providerId="ADAL" clId="{CB93B02B-ABBA-4FC0-BFA4-0C8119E8158B}" dt="2024-02-26T18:24:30.376" v="2849" actId="20577"/>
          <ac:spMkLst>
            <pc:docMk/>
            <pc:sldMk cId="3972773996" sldId="472"/>
            <ac:spMk id="2" creationId="{526460D9-10C9-5D6F-67D0-901174777F77}"/>
          </ac:spMkLst>
        </pc:spChg>
        <pc:spChg chg="mod">
          <ac:chgData name="Kia Boon Ng" userId="7a4a509d-6d59-4cab-8230-d778fe8954a2" providerId="ADAL" clId="{CB93B02B-ABBA-4FC0-BFA4-0C8119E8158B}" dt="2024-03-07T20:12:48.132" v="17233" actId="14100"/>
          <ac:spMkLst>
            <pc:docMk/>
            <pc:sldMk cId="3972773996" sldId="472"/>
            <ac:spMk id="3" creationId="{578BDD86-BF8A-C8A2-32D1-977637FDA08F}"/>
          </ac:spMkLst>
        </pc:spChg>
        <pc:spChg chg="add mod">
          <ac:chgData name="Kia Boon Ng" userId="7a4a509d-6d59-4cab-8230-d778fe8954a2" providerId="ADAL" clId="{CB93B02B-ABBA-4FC0-BFA4-0C8119E8158B}" dt="2024-03-07T22:54:45.688" v="17770" actId="1035"/>
          <ac:spMkLst>
            <pc:docMk/>
            <pc:sldMk cId="3972773996" sldId="472"/>
            <ac:spMk id="4" creationId="{F98F3F4F-153E-2E25-2F6A-70EA7F04BD2C}"/>
          </ac:spMkLst>
        </pc:spChg>
        <pc:spChg chg="mod">
          <ac:chgData name="Kia Boon Ng" userId="7a4a509d-6d59-4cab-8230-d778fe8954a2" providerId="ADAL" clId="{CB93B02B-ABBA-4FC0-BFA4-0C8119E8158B}" dt="2024-03-07T22:54:45.688" v="17770" actId="1035"/>
          <ac:spMkLst>
            <pc:docMk/>
            <pc:sldMk cId="3972773996" sldId="472"/>
            <ac:spMk id="5" creationId="{6235D7B7-2BEC-2DE8-E55D-D1D73ABF9742}"/>
          </ac:spMkLst>
        </pc:spChg>
        <pc:spChg chg="mod">
          <ac:chgData name="Kia Boon Ng" userId="7a4a509d-6d59-4cab-8230-d778fe8954a2" providerId="ADAL" clId="{CB93B02B-ABBA-4FC0-BFA4-0C8119E8158B}" dt="2024-03-07T22:54:45.688" v="17770" actId="1035"/>
          <ac:spMkLst>
            <pc:docMk/>
            <pc:sldMk cId="3972773996" sldId="472"/>
            <ac:spMk id="6" creationId="{16DD6924-E912-DF11-6DBA-F1048491F4C0}"/>
          </ac:spMkLst>
        </pc:spChg>
        <pc:spChg chg="mod">
          <ac:chgData name="Kia Boon Ng" userId="7a4a509d-6d59-4cab-8230-d778fe8954a2" providerId="ADAL" clId="{CB93B02B-ABBA-4FC0-BFA4-0C8119E8158B}" dt="2024-03-07T22:54:45.688" v="17770" actId="1035"/>
          <ac:spMkLst>
            <pc:docMk/>
            <pc:sldMk cId="3972773996" sldId="472"/>
            <ac:spMk id="9" creationId="{78BC342F-8510-E43E-DFF0-AF585616822F}"/>
          </ac:spMkLst>
        </pc:spChg>
        <pc:grpChg chg="mod">
          <ac:chgData name="Kia Boon Ng" userId="7a4a509d-6d59-4cab-8230-d778fe8954a2" providerId="ADAL" clId="{CB93B02B-ABBA-4FC0-BFA4-0C8119E8158B}" dt="2024-03-07T22:54:45.688" v="17770" actId="1035"/>
          <ac:grpSpMkLst>
            <pc:docMk/>
            <pc:sldMk cId="3972773996" sldId="472"/>
            <ac:grpSpMk id="10" creationId="{1C99DFC2-8675-35D2-A42A-997E61D579A8}"/>
          </ac:grpSpMkLst>
        </pc:grpChg>
        <pc:picChg chg="mod">
          <ac:chgData name="Kia Boon Ng" userId="7a4a509d-6d59-4cab-8230-d778fe8954a2" providerId="ADAL" clId="{CB93B02B-ABBA-4FC0-BFA4-0C8119E8158B}" dt="2024-03-07T22:54:45.688" v="17770" actId="1035"/>
          <ac:picMkLst>
            <pc:docMk/>
            <pc:sldMk cId="3972773996" sldId="472"/>
            <ac:picMk id="7" creationId="{319F11BF-8D6D-11DC-5C46-1EBFD8BD7569}"/>
          </ac:picMkLst>
        </pc:picChg>
        <pc:picChg chg="mod">
          <ac:chgData name="Kia Boon Ng" userId="7a4a509d-6d59-4cab-8230-d778fe8954a2" providerId="ADAL" clId="{CB93B02B-ABBA-4FC0-BFA4-0C8119E8158B}" dt="2024-03-07T22:54:45.688" v="17770" actId="1035"/>
          <ac:picMkLst>
            <pc:docMk/>
            <pc:sldMk cId="3972773996" sldId="472"/>
            <ac:picMk id="1026" creationId="{FE97C30F-3A09-69E0-3E3B-FE2C8AAB196D}"/>
          </ac:picMkLst>
        </pc:picChg>
        <pc:cxnChg chg="mod">
          <ac:chgData name="Kia Boon Ng" userId="7a4a509d-6d59-4cab-8230-d778fe8954a2" providerId="ADAL" clId="{CB93B02B-ABBA-4FC0-BFA4-0C8119E8158B}" dt="2024-03-07T22:54:45.688" v="17770" actId="1035"/>
          <ac:cxnSpMkLst>
            <pc:docMk/>
            <pc:sldMk cId="3972773996" sldId="472"/>
            <ac:cxnSpMk id="8" creationId="{D6D11F70-7F39-1A57-D7DD-8D399CF38020}"/>
          </ac:cxnSpMkLst>
        </pc:cxnChg>
      </pc:sldChg>
      <pc:sldChg chg="addSp delSp modSp mod ord modShow modNotesTx">
        <pc:chgData name="Kia Boon Ng" userId="7a4a509d-6d59-4cab-8230-d778fe8954a2" providerId="ADAL" clId="{CB93B02B-ABBA-4FC0-BFA4-0C8119E8158B}" dt="2024-02-26T19:33:44.260" v="7544" actId="1035"/>
        <pc:sldMkLst>
          <pc:docMk/>
          <pc:sldMk cId="678973899" sldId="473"/>
        </pc:sldMkLst>
        <pc:spChg chg="mod">
          <ac:chgData name="Kia Boon Ng" userId="7a4a509d-6d59-4cab-8230-d778fe8954a2" providerId="ADAL" clId="{CB93B02B-ABBA-4FC0-BFA4-0C8119E8158B}" dt="2024-02-23T20:23:53.321" v="2666" actId="20577"/>
          <ac:spMkLst>
            <pc:docMk/>
            <pc:sldMk cId="678973899" sldId="473"/>
            <ac:spMk id="2" creationId="{80ADB387-FD01-71C4-C875-347A49540F61}"/>
          </ac:spMkLst>
        </pc:spChg>
        <pc:spChg chg="mod">
          <ac:chgData name="Kia Boon Ng" userId="7a4a509d-6d59-4cab-8230-d778fe8954a2" providerId="ADAL" clId="{CB93B02B-ABBA-4FC0-BFA4-0C8119E8158B}" dt="2024-02-26T18:23:50.260" v="2837" actId="207"/>
          <ac:spMkLst>
            <pc:docMk/>
            <pc:sldMk cId="678973899" sldId="473"/>
            <ac:spMk id="6" creationId="{C36BF9D5-B114-53C2-31B1-AD9D5ACB981E}"/>
          </ac:spMkLst>
        </pc:spChg>
        <pc:spChg chg="add del mod topLvl">
          <ac:chgData name="Kia Boon Ng" userId="7a4a509d-6d59-4cab-8230-d778fe8954a2" providerId="ADAL" clId="{CB93B02B-ABBA-4FC0-BFA4-0C8119E8158B}" dt="2024-02-26T18:16:34.772" v="2678" actId="478"/>
          <ac:spMkLst>
            <pc:docMk/>
            <pc:sldMk cId="678973899" sldId="473"/>
            <ac:spMk id="8" creationId="{A6C7D89B-209A-C4CF-9827-7EEA5F6BA51B}"/>
          </ac:spMkLst>
        </pc:spChg>
        <pc:spChg chg="add mod">
          <ac:chgData name="Kia Boon Ng" userId="7a4a509d-6d59-4cab-8230-d778fe8954a2" providerId="ADAL" clId="{CB93B02B-ABBA-4FC0-BFA4-0C8119E8158B}" dt="2024-02-26T19:33:36.327" v="7540" actId="1076"/>
          <ac:spMkLst>
            <pc:docMk/>
            <pc:sldMk cId="678973899" sldId="473"/>
            <ac:spMk id="21" creationId="{A8B9E7B4-F6D0-29C9-B87B-D8B0F1FB56F6}"/>
          </ac:spMkLst>
        </pc:spChg>
        <pc:grpChg chg="add del mod">
          <ac:chgData name="Kia Boon Ng" userId="7a4a509d-6d59-4cab-8230-d778fe8954a2" providerId="ADAL" clId="{CB93B02B-ABBA-4FC0-BFA4-0C8119E8158B}" dt="2024-02-26T18:17:40.322" v="2683" actId="478"/>
          <ac:grpSpMkLst>
            <pc:docMk/>
            <pc:sldMk cId="678973899" sldId="473"/>
            <ac:grpSpMk id="4" creationId="{6272CB3C-113D-71AF-30F8-DFCDF05292B3}"/>
          </ac:grpSpMkLst>
        </pc:grpChg>
        <pc:picChg chg="add mod">
          <ac:chgData name="Kia Boon Ng" userId="7a4a509d-6d59-4cab-8230-d778fe8954a2" providerId="ADAL" clId="{CB93B02B-ABBA-4FC0-BFA4-0C8119E8158B}" dt="2024-02-26T19:29:50.679" v="7489" actId="1076"/>
          <ac:picMkLst>
            <pc:docMk/>
            <pc:sldMk cId="678973899" sldId="473"/>
            <ac:picMk id="3" creationId="{F17C34DF-F4E9-7F27-3EDB-B64A2FED63E1}"/>
          </ac:picMkLst>
        </pc:picChg>
        <pc:picChg chg="mod modCrop">
          <ac:chgData name="Kia Boon Ng" userId="7a4a509d-6d59-4cab-8230-d778fe8954a2" providerId="ADAL" clId="{CB93B02B-ABBA-4FC0-BFA4-0C8119E8158B}" dt="2024-02-26T19:33:44.260" v="7544" actId="1035"/>
          <ac:picMkLst>
            <pc:docMk/>
            <pc:sldMk cId="678973899" sldId="473"/>
            <ac:picMk id="5" creationId="{B466D83F-D49A-9FD5-C727-AB8C23AB262C}"/>
          </ac:picMkLst>
        </pc:picChg>
        <pc:picChg chg="add mod topLvl">
          <ac:chgData name="Kia Boon Ng" userId="7a4a509d-6d59-4cab-8230-d778fe8954a2" providerId="ADAL" clId="{CB93B02B-ABBA-4FC0-BFA4-0C8119E8158B}" dt="2024-02-26T18:16:34.772" v="2678" actId="478"/>
          <ac:picMkLst>
            <pc:docMk/>
            <pc:sldMk cId="678973899" sldId="473"/>
            <ac:picMk id="7" creationId="{261CEE2E-5894-BD53-724E-EFB2BFD674DE}"/>
          </ac:picMkLst>
        </pc:picChg>
        <pc:picChg chg="add mod">
          <ac:chgData name="Kia Boon Ng" userId="7a4a509d-6d59-4cab-8230-d778fe8954a2" providerId="ADAL" clId="{CB93B02B-ABBA-4FC0-BFA4-0C8119E8158B}" dt="2024-02-26T18:22:49.092" v="2814" actId="1076"/>
          <ac:picMkLst>
            <pc:docMk/>
            <pc:sldMk cId="678973899" sldId="473"/>
            <ac:picMk id="9" creationId="{1545CF80-1825-CE29-3E49-3FD7DF1582A3}"/>
          </ac:picMkLst>
        </pc:picChg>
        <pc:picChg chg="add mod">
          <ac:chgData name="Kia Boon Ng" userId="7a4a509d-6d59-4cab-8230-d778fe8954a2" providerId="ADAL" clId="{CB93B02B-ABBA-4FC0-BFA4-0C8119E8158B}" dt="2024-02-26T19:31:43.822" v="7511" actId="1076"/>
          <ac:picMkLst>
            <pc:docMk/>
            <pc:sldMk cId="678973899" sldId="473"/>
            <ac:picMk id="11" creationId="{9A57790A-7613-0ADC-C9CF-026426365B94}"/>
          </ac:picMkLst>
        </pc:picChg>
        <pc:picChg chg="add mod">
          <ac:chgData name="Kia Boon Ng" userId="7a4a509d-6d59-4cab-8230-d778fe8954a2" providerId="ADAL" clId="{CB93B02B-ABBA-4FC0-BFA4-0C8119E8158B}" dt="2024-02-26T18:22:50.529" v="2815" actId="1076"/>
          <ac:picMkLst>
            <pc:docMk/>
            <pc:sldMk cId="678973899" sldId="473"/>
            <ac:picMk id="12" creationId="{7518C448-AF7A-B376-D0BC-7B66F9BA0F70}"/>
          </ac:picMkLst>
        </pc:picChg>
        <pc:picChg chg="add mod">
          <ac:chgData name="Kia Boon Ng" userId="7a4a509d-6d59-4cab-8230-d778fe8954a2" providerId="ADAL" clId="{CB93B02B-ABBA-4FC0-BFA4-0C8119E8158B}" dt="2024-02-26T18:22:52.026" v="2816" actId="1076"/>
          <ac:picMkLst>
            <pc:docMk/>
            <pc:sldMk cId="678973899" sldId="473"/>
            <ac:picMk id="13" creationId="{97B8E7F6-EEFA-C313-819B-25B5D1BEA497}"/>
          </ac:picMkLst>
        </pc:picChg>
        <pc:picChg chg="add mod">
          <ac:chgData name="Kia Boon Ng" userId="7a4a509d-6d59-4cab-8230-d778fe8954a2" providerId="ADAL" clId="{CB93B02B-ABBA-4FC0-BFA4-0C8119E8158B}" dt="2024-02-26T19:31:38.030" v="7508" actId="1076"/>
          <ac:picMkLst>
            <pc:docMk/>
            <pc:sldMk cId="678973899" sldId="473"/>
            <ac:picMk id="14" creationId="{97419385-22D4-DA1E-4BEF-5666A11B7D4D}"/>
          </ac:picMkLst>
        </pc:picChg>
        <pc:picChg chg="add mod modCrop">
          <ac:chgData name="Kia Boon Ng" userId="7a4a509d-6d59-4cab-8230-d778fe8954a2" providerId="ADAL" clId="{CB93B02B-ABBA-4FC0-BFA4-0C8119E8158B}" dt="2024-02-26T19:31:46.724" v="7512" actId="1076"/>
          <ac:picMkLst>
            <pc:docMk/>
            <pc:sldMk cId="678973899" sldId="473"/>
            <ac:picMk id="15" creationId="{CA6EC874-0543-1EC5-F313-7F1F23E5F095}"/>
          </ac:picMkLst>
        </pc:picChg>
        <pc:picChg chg="add mod">
          <ac:chgData name="Kia Boon Ng" userId="7a4a509d-6d59-4cab-8230-d778fe8954a2" providerId="ADAL" clId="{CB93B02B-ABBA-4FC0-BFA4-0C8119E8158B}" dt="2024-02-26T18:22:55.075" v="2817" actId="1076"/>
          <ac:picMkLst>
            <pc:docMk/>
            <pc:sldMk cId="678973899" sldId="473"/>
            <ac:picMk id="16" creationId="{55BDCB83-27CC-4571-9761-E185D26C4A81}"/>
          </ac:picMkLst>
        </pc:picChg>
        <pc:picChg chg="add mod">
          <ac:chgData name="Kia Boon Ng" userId="7a4a509d-6d59-4cab-8230-d778fe8954a2" providerId="ADAL" clId="{CB93B02B-ABBA-4FC0-BFA4-0C8119E8158B}" dt="2024-02-26T19:33:26.974" v="7536" actId="1076"/>
          <ac:picMkLst>
            <pc:docMk/>
            <pc:sldMk cId="678973899" sldId="473"/>
            <ac:picMk id="17" creationId="{37C91539-4EB0-EBEE-F7A3-1C95464427F2}"/>
          </ac:picMkLst>
        </pc:picChg>
        <pc:picChg chg="add mod">
          <ac:chgData name="Kia Boon Ng" userId="7a4a509d-6d59-4cab-8230-d778fe8954a2" providerId="ADAL" clId="{CB93B02B-ABBA-4FC0-BFA4-0C8119E8158B}" dt="2024-02-26T19:31:41.473" v="7510" actId="1076"/>
          <ac:picMkLst>
            <pc:docMk/>
            <pc:sldMk cId="678973899" sldId="473"/>
            <ac:picMk id="18" creationId="{A2D6148F-E678-D069-D1D5-16FEA469FDE9}"/>
          </ac:picMkLst>
        </pc:picChg>
        <pc:picChg chg="add mod">
          <ac:chgData name="Kia Boon Ng" userId="7a4a509d-6d59-4cab-8230-d778fe8954a2" providerId="ADAL" clId="{CB93B02B-ABBA-4FC0-BFA4-0C8119E8158B}" dt="2024-02-26T19:31:39.791" v="7509" actId="1076"/>
          <ac:picMkLst>
            <pc:docMk/>
            <pc:sldMk cId="678973899" sldId="473"/>
            <ac:picMk id="19" creationId="{42D5E40D-1E94-6980-9EDE-292A169E6122}"/>
          </ac:picMkLst>
        </pc:picChg>
        <pc:picChg chg="add mod modCrop">
          <ac:chgData name="Kia Boon Ng" userId="7a4a509d-6d59-4cab-8230-d778fe8954a2" providerId="ADAL" clId="{CB93B02B-ABBA-4FC0-BFA4-0C8119E8158B}" dt="2024-02-26T18:22:57.626" v="2818" actId="1076"/>
          <ac:picMkLst>
            <pc:docMk/>
            <pc:sldMk cId="678973899" sldId="473"/>
            <ac:picMk id="20" creationId="{7C6783BC-E458-947F-CC4F-6654C0227A43}"/>
          </ac:picMkLst>
        </pc:picChg>
        <pc:picChg chg="add del mod">
          <ac:chgData name="Kia Boon Ng" userId="7a4a509d-6d59-4cab-8230-d778fe8954a2" providerId="ADAL" clId="{CB93B02B-ABBA-4FC0-BFA4-0C8119E8158B}" dt="2024-02-26T19:29:45.608" v="7486" actId="478"/>
          <ac:picMkLst>
            <pc:docMk/>
            <pc:sldMk cId="678973899" sldId="473"/>
            <ac:picMk id="23" creationId="{8CC26145-5DF2-6126-8DFE-85B630113184}"/>
          </ac:picMkLst>
        </pc:picChg>
        <pc:picChg chg="add mod">
          <ac:chgData name="Kia Boon Ng" userId="7a4a509d-6d59-4cab-8230-d778fe8954a2" providerId="ADAL" clId="{CB93B02B-ABBA-4FC0-BFA4-0C8119E8158B}" dt="2024-02-26T19:33:30.885" v="7538" actId="1076"/>
          <ac:picMkLst>
            <pc:docMk/>
            <pc:sldMk cId="678973899" sldId="473"/>
            <ac:picMk id="25" creationId="{B51EB873-73A7-8CFC-C585-1BD443431236}"/>
          </ac:picMkLst>
        </pc:picChg>
        <pc:picChg chg="add del mod">
          <ac:chgData name="Kia Boon Ng" userId="7a4a509d-6d59-4cab-8230-d778fe8954a2" providerId="ADAL" clId="{CB93B02B-ABBA-4FC0-BFA4-0C8119E8158B}" dt="2024-02-26T19:30:58.112" v="7503" actId="478"/>
          <ac:picMkLst>
            <pc:docMk/>
            <pc:sldMk cId="678973899" sldId="473"/>
            <ac:picMk id="27" creationId="{8A971C5F-CDFF-947A-4A7E-298D6F1CC3DD}"/>
          </ac:picMkLst>
        </pc:picChg>
        <pc:picChg chg="add mod">
          <ac:chgData name="Kia Boon Ng" userId="7a4a509d-6d59-4cab-8230-d778fe8954a2" providerId="ADAL" clId="{CB93B02B-ABBA-4FC0-BFA4-0C8119E8158B}" dt="2024-02-26T19:33:29.109" v="7537" actId="1076"/>
          <ac:picMkLst>
            <pc:docMk/>
            <pc:sldMk cId="678973899" sldId="473"/>
            <ac:picMk id="29" creationId="{E95D84BC-66CB-FD43-E542-FE34CC266E73}"/>
          </ac:picMkLst>
        </pc:picChg>
        <pc:picChg chg="add mod modCrop">
          <ac:chgData name="Kia Boon Ng" userId="7a4a509d-6d59-4cab-8230-d778fe8954a2" providerId="ADAL" clId="{CB93B02B-ABBA-4FC0-BFA4-0C8119E8158B}" dt="2024-02-26T19:33:33.030" v="7539" actId="1076"/>
          <ac:picMkLst>
            <pc:docMk/>
            <pc:sldMk cId="678973899" sldId="473"/>
            <ac:picMk id="31" creationId="{5EBBBE59-6459-4B37-5F17-578CFDBFA036}"/>
          </ac:picMkLst>
        </pc:picChg>
      </pc:sldChg>
      <pc:sldChg chg="addSp modSp new mod modAnim modNotesTx">
        <pc:chgData name="Kia Boon Ng" userId="7a4a509d-6d59-4cab-8230-d778fe8954a2" providerId="ADAL" clId="{CB93B02B-ABBA-4FC0-BFA4-0C8119E8158B}" dt="2024-03-07T01:30:36.155" v="16654" actId="20577"/>
        <pc:sldMkLst>
          <pc:docMk/>
          <pc:sldMk cId="20738514" sldId="475"/>
        </pc:sldMkLst>
        <pc:spChg chg="mod">
          <ac:chgData name="Kia Boon Ng" userId="7a4a509d-6d59-4cab-8230-d778fe8954a2" providerId="ADAL" clId="{CB93B02B-ABBA-4FC0-BFA4-0C8119E8158B}" dt="2024-02-23T20:23:39.859" v="2655" actId="20577"/>
          <ac:spMkLst>
            <pc:docMk/>
            <pc:sldMk cId="20738514" sldId="475"/>
            <ac:spMk id="2" creationId="{3A1B9819-4A6F-F6E8-D195-B8C6D16F49F1}"/>
          </ac:spMkLst>
        </pc:spChg>
        <pc:spChg chg="mod">
          <ac:chgData name="Kia Boon Ng" userId="7a4a509d-6d59-4cab-8230-d778fe8954a2" providerId="ADAL" clId="{CB93B02B-ABBA-4FC0-BFA4-0C8119E8158B}" dt="2024-02-26T18:42:45.125" v="3060" actId="20577"/>
          <ac:spMkLst>
            <pc:docMk/>
            <pc:sldMk cId="20738514" sldId="475"/>
            <ac:spMk id="3" creationId="{AE5332DB-D9F7-3FAC-BF6D-8A024B6B277C}"/>
          </ac:spMkLst>
        </pc:spChg>
        <pc:spChg chg="add mod">
          <ac:chgData name="Kia Boon Ng" userId="7a4a509d-6d59-4cab-8230-d778fe8954a2" providerId="ADAL" clId="{CB93B02B-ABBA-4FC0-BFA4-0C8119E8158B}" dt="2024-02-26T18:41:45.538" v="3041" actId="1037"/>
          <ac:spMkLst>
            <pc:docMk/>
            <pc:sldMk cId="20738514" sldId="475"/>
            <ac:spMk id="4" creationId="{62754D61-6EEA-F18E-76D4-0FE93F839B0D}"/>
          </ac:spMkLst>
        </pc:spChg>
        <pc:spChg chg="add mod">
          <ac:chgData name="Kia Boon Ng" userId="7a4a509d-6d59-4cab-8230-d778fe8954a2" providerId="ADAL" clId="{CB93B02B-ABBA-4FC0-BFA4-0C8119E8158B}" dt="2024-02-26T18:41:49.130" v="3042" actId="1076"/>
          <ac:spMkLst>
            <pc:docMk/>
            <pc:sldMk cId="20738514" sldId="475"/>
            <ac:spMk id="5" creationId="{8E725204-295B-C136-E6EE-5C3F26717BA5}"/>
          </ac:spMkLst>
        </pc:spChg>
        <pc:spChg chg="add mod">
          <ac:chgData name="Kia Boon Ng" userId="7a4a509d-6d59-4cab-8230-d778fe8954a2" providerId="ADAL" clId="{CB93B02B-ABBA-4FC0-BFA4-0C8119E8158B}" dt="2024-03-06T22:44:17.124" v="15119" actId="1076"/>
          <ac:spMkLst>
            <pc:docMk/>
            <pc:sldMk cId="20738514" sldId="475"/>
            <ac:spMk id="6" creationId="{C951490C-A9CC-12D0-43A5-109895F4F1F2}"/>
          </ac:spMkLst>
        </pc:spChg>
        <pc:spChg chg="add mod">
          <ac:chgData name="Kia Boon Ng" userId="7a4a509d-6d59-4cab-8230-d778fe8954a2" providerId="ADAL" clId="{CB93B02B-ABBA-4FC0-BFA4-0C8119E8158B}" dt="2024-03-07T01:30:29.076" v="16652" actId="1037"/>
          <ac:spMkLst>
            <pc:docMk/>
            <pc:sldMk cId="20738514" sldId="475"/>
            <ac:spMk id="8" creationId="{E37095F9-3B8B-AE17-2766-265721D4247E}"/>
          </ac:spMkLst>
        </pc:spChg>
        <pc:cxnChg chg="add mod">
          <ac:chgData name="Kia Boon Ng" userId="7a4a509d-6d59-4cab-8230-d778fe8954a2" providerId="ADAL" clId="{CB93B02B-ABBA-4FC0-BFA4-0C8119E8158B}" dt="2024-02-26T18:41:51.756" v="3043" actId="14100"/>
          <ac:cxnSpMkLst>
            <pc:docMk/>
            <pc:sldMk cId="20738514" sldId="475"/>
            <ac:cxnSpMk id="7" creationId="{9C8D29AE-5BDA-2437-FE37-21096C76CDEB}"/>
          </ac:cxnSpMkLst>
        </pc:cxnChg>
        <pc:cxnChg chg="add mod">
          <ac:chgData name="Kia Boon Ng" userId="7a4a509d-6d59-4cab-8230-d778fe8954a2" providerId="ADAL" clId="{CB93B02B-ABBA-4FC0-BFA4-0C8119E8158B}" dt="2024-02-26T18:41:55.388" v="3044" actId="14100"/>
          <ac:cxnSpMkLst>
            <pc:docMk/>
            <pc:sldMk cId="20738514" sldId="475"/>
            <ac:cxnSpMk id="9" creationId="{7CDC8C11-E24B-1768-1DD7-3800B0596C63}"/>
          </ac:cxnSpMkLst>
        </pc:cxnChg>
        <pc:cxnChg chg="add">
          <ac:chgData name="Kia Boon Ng" userId="7a4a509d-6d59-4cab-8230-d778fe8954a2" providerId="ADAL" clId="{CB93B02B-ABBA-4FC0-BFA4-0C8119E8158B}" dt="2024-03-05T20:40:35.298" v="11929" actId="11529"/>
          <ac:cxnSpMkLst>
            <pc:docMk/>
            <pc:sldMk cId="20738514" sldId="475"/>
            <ac:cxnSpMk id="10" creationId="{661479AF-F9D5-BB23-A02C-2EFDCDB3903A}"/>
          </ac:cxnSpMkLst>
        </pc:cxnChg>
      </pc:sldChg>
      <pc:sldChg chg="addSp modSp new del mod modAnim">
        <pc:chgData name="Kia Boon Ng" userId="7a4a509d-6d59-4cab-8230-d778fe8954a2" providerId="ADAL" clId="{CB93B02B-ABBA-4FC0-BFA4-0C8119E8158B}" dt="2024-02-23T19:20:45.520" v="1894" actId="47"/>
        <pc:sldMkLst>
          <pc:docMk/>
          <pc:sldMk cId="2852027116" sldId="476"/>
        </pc:sldMkLst>
        <pc:spChg chg="mod">
          <ac:chgData name="Kia Boon Ng" userId="7a4a509d-6d59-4cab-8230-d778fe8954a2" providerId="ADAL" clId="{CB93B02B-ABBA-4FC0-BFA4-0C8119E8158B}" dt="2024-02-23T19:01:21.776" v="820" actId="20577"/>
          <ac:spMkLst>
            <pc:docMk/>
            <pc:sldMk cId="2852027116" sldId="476"/>
            <ac:spMk id="2" creationId="{E2DC3C09-CD5F-8299-D3F8-F67003C0534E}"/>
          </ac:spMkLst>
        </pc:spChg>
        <pc:spChg chg="mod">
          <ac:chgData name="Kia Boon Ng" userId="7a4a509d-6d59-4cab-8230-d778fe8954a2" providerId="ADAL" clId="{CB93B02B-ABBA-4FC0-BFA4-0C8119E8158B}" dt="2024-02-23T19:06:07.591" v="1151" actId="1035"/>
          <ac:spMkLst>
            <pc:docMk/>
            <pc:sldMk cId="2852027116" sldId="476"/>
            <ac:spMk id="3" creationId="{5002C4D4-8F27-BE92-0B37-CEA804D3BDF9}"/>
          </ac:spMkLst>
        </pc:spChg>
        <pc:spChg chg="add mod">
          <ac:chgData name="Kia Boon Ng" userId="7a4a509d-6d59-4cab-8230-d778fe8954a2" providerId="ADAL" clId="{CB93B02B-ABBA-4FC0-BFA4-0C8119E8158B}" dt="2024-02-23T19:05:56.954" v="1128" actId="1036"/>
          <ac:spMkLst>
            <pc:docMk/>
            <pc:sldMk cId="2852027116" sldId="476"/>
            <ac:spMk id="9" creationId="{9EC4381C-946F-9F21-6B9C-298E28A69477}"/>
          </ac:spMkLst>
        </pc:spChg>
        <pc:spChg chg="add mod">
          <ac:chgData name="Kia Boon Ng" userId="7a4a509d-6d59-4cab-8230-d778fe8954a2" providerId="ADAL" clId="{CB93B02B-ABBA-4FC0-BFA4-0C8119E8158B}" dt="2024-02-23T19:05:56.954" v="1128" actId="1036"/>
          <ac:spMkLst>
            <pc:docMk/>
            <pc:sldMk cId="2852027116" sldId="476"/>
            <ac:spMk id="11" creationId="{6F7E1885-EF12-DE6F-0B66-C3C73E05556F}"/>
          </ac:spMkLst>
        </pc:spChg>
        <pc:spChg chg="add mod">
          <ac:chgData name="Kia Boon Ng" userId="7a4a509d-6d59-4cab-8230-d778fe8954a2" providerId="ADAL" clId="{CB93B02B-ABBA-4FC0-BFA4-0C8119E8158B}" dt="2024-02-23T19:05:56.954" v="1128" actId="1036"/>
          <ac:spMkLst>
            <pc:docMk/>
            <pc:sldMk cId="2852027116" sldId="476"/>
            <ac:spMk id="12" creationId="{E3325208-DC78-1F80-D05D-FEE78643D361}"/>
          </ac:spMkLst>
        </pc:spChg>
        <pc:spChg chg="mod">
          <ac:chgData name="Kia Boon Ng" userId="7a4a509d-6d59-4cab-8230-d778fe8954a2" providerId="ADAL" clId="{CB93B02B-ABBA-4FC0-BFA4-0C8119E8158B}" dt="2024-02-23T19:05:49.458" v="1125"/>
          <ac:spMkLst>
            <pc:docMk/>
            <pc:sldMk cId="2852027116" sldId="476"/>
            <ac:spMk id="15" creationId="{3EE974D9-2401-B0E6-28FD-86CDCEF97B85}"/>
          </ac:spMkLst>
        </pc:spChg>
        <pc:spChg chg="mod">
          <ac:chgData name="Kia Boon Ng" userId="7a4a509d-6d59-4cab-8230-d778fe8954a2" providerId="ADAL" clId="{CB93B02B-ABBA-4FC0-BFA4-0C8119E8158B}" dt="2024-02-23T19:05:49.458" v="1125"/>
          <ac:spMkLst>
            <pc:docMk/>
            <pc:sldMk cId="2852027116" sldId="476"/>
            <ac:spMk id="16" creationId="{89E9F6EE-86CC-FF4A-75B2-D0352E7F4713}"/>
          </ac:spMkLst>
        </pc:spChg>
        <pc:spChg chg="add mod">
          <ac:chgData name="Kia Boon Ng" userId="7a4a509d-6d59-4cab-8230-d778fe8954a2" providerId="ADAL" clId="{CB93B02B-ABBA-4FC0-BFA4-0C8119E8158B}" dt="2024-02-23T19:05:56.954" v="1128" actId="1036"/>
          <ac:spMkLst>
            <pc:docMk/>
            <pc:sldMk cId="2852027116" sldId="476"/>
            <ac:spMk id="17" creationId="{8FBB56B8-91E9-D301-B021-49EEE2C7C4E3}"/>
          </ac:spMkLst>
        </pc:spChg>
        <pc:spChg chg="add mod">
          <ac:chgData name="Kia Boon Ng" userId="7a4a509d-6d59-4cab-8230-d778fe8954a2" providerId="ADAL" clId="{CB93B02B-ABBA-4FC0-BFA4-0C8119E8158B}" dt="2024-02-23T19:08:10.839" v="1262" actId="1076"/>
          <ac:spMkLst>
            <pc:docMk/>
            <pc:sldMk cId="2852027116" sldId="476"/>
            <ac:spMk id="20" creationId="{CFAEFBE6-22BC-E678-2DEF-5569A81A35C5}"/>
          </ac:spMkLst>
        </pc:spChg>
        <pc:grpChg chg="add mod">
          <ac:chgData name="Kia Boon Ng" userId="7a4a509d-6d59-4cab-8230-d778fe8954a2" providerId="ADAL" clId="{CB93B02B-ABBA-4FC0-BFA4-0C8119E8158B}" dt="2024-02-23T19:05:56.954" v="1128" actId="1036"/>
          <ac:grpSpMkLst>
            <pc:docMk/>
            <pc:sldMk cId="2852027116" sldId="476"/>
            <ac:grpSpMk id="13" creationId="{16312003-4563-8CAB-672E-9060665DCF21}"/>
          </ac:grpSpMkLst>
        </pc:grpChg>
        <pc:picChg chg="add mod">
          <ac:chgData name="Kia Boon Ng" userId="7a4a509d-6d59-4cab-8230-d778fe8954a2" providerId="ADAL" clId="{CB93B02B-ABBA-4FC0-BFA4-0C8119E8158B}" dt="2024-02-23T19:05:56.954" v="1128" actId="1036"/>
          <ac:picMkLst>
            <pc:docMk/>
            <pc:sldMk cId="2852027116" sldId="476"/>
            <ac:picMk id="4" creationId="{5D501235-5FCD-F292-4574-5AF14C6C6966}"/>
          </ac:picMkLst>
        </pc:picChg>
        <pc:picChg chg="add mod">
          <ac:chgData name="Kia Boon Ng" userId="7a4a509d-6d59-4cab-8230-d778fe8954a2" providerId="ADAL" clId="{CB93B02B-ABBA-4FC0-BFA4-0C8119E8158B}" dt="2024-02-23T19:05:56.954" v="1128" actId="1036"/>
          <ac:picMkLst>
            <pc:docMk/>
            <pc:sldMk cId="2852027116" sldId="476"/>
            <ac:picMk id="5" creationId="{488F5CAA-548B-500D-5115-349F611C8CF0}"/>
          </ac:picMkLst>
        </pc:picChg>
        <pc:picChg chg="add mod">
          <ac:chgData name="Kia Boon Ng" userId="7a4a509d-6d59-4cab-8230-d778fe8954a2" providerId="ADAL" clId="{CB93B02B-ABBA-4FC0-BFA4-0C8119E8158B}" dt="2024-02-23T19:05:56.954" v="1128" actId="1036"/>
          <ac:picMkLst>
            <pc:docMk/>
            <pc:sldMk cId="2852027116" sldId="476"/>
            <ac:picMk id="6" creationId="{DC6623EA-4D33-5ACC-AF79-E3EC42126D28}"/>
          </ac:picMkLst>
        </pc:picChg>
        <pc:picChg chg="add mod">
          <ac:chgData name="Kia Boon Ng" userId="7a4a509d-6d59-4cab-8230-d778fe8954a2" providerId="ADAL" clId="{CB93B02B-ABBA-4FC0-BFA4-0C8119E8158B}" dt="2024-02-23T19:05:56.954" v="1128" actId="1036"/>
          <ac:picMkLst>
            <pc:docMk/>
            <pc:sldMk cId="2852027116" sldId="476"/>
            <ac:picMk id="7" creationId="{8382494E-5284-0489-FC06-593BE03C0E70}"/>
          </ac:picMkLst>
        </pc:picChg>
        <pc:picChg chg="add mod">
          <ac:chgData name="Kia Boon Ng" userId="7a4a509d-6d59-4cab-8230-d778fe8954a2" providerId="ADAL" clId="{CB93B02B-ABBA-4FC0-BFA4-0C8119E8158B}" dt="2024-02-23T19:05:56.954" v="1128" actId="1036"/>
          <ac:picMkLst>
            <pc:docMk/>
            <pc:sldMk cId="2852027116" sldId="476"/>
            <ac:picMk id="8" creationId="{48FF7765-5AD0-5E07-F10A-476DBD8DB33B}"/>
          </ac:picMkLst>
        </pc:picChg>
        <pc:cxnChg chg="add mod">
          <ac:chgData name="Kia Boon Ng" userId="7a4a509d-6d59-4cab-8230-d778fe8954a2" providerId="ADAL" clId="{CB93B02B-ABBA-4FC0-BFA4-0C8119E8158B}" dt="2024-02-23T19:05:56.954" v="1128" actId="1036"/>
          <ac:cxnSpMkLst>
            <pc:docMk/>
            <pc:sldMk cId="2852027116" sldId="476"/>
            <ac:cxnSpMk id="10" creationId="{7BB883CB-62BA-17CE-FCBA-0F25C81803DA}"/>
          </ac:cxnSpMkLst>
        </pc:cxnChg>
        <pc:cxnChg chg="mod">
          <ac:chgData name="Kia Boon Ng" userId="7a4a509d-6d59-4cab-8230-d778fe8954a2" providerId="ADAL" clId="{CB93B02B-ABBA-4FC0-BFA4-0C8119E8158B}" dt="2024-02-23T19:05:49.458" v="1125"/>
          <ac:cxnSpMkLst>
            <pc:docMk/>
            <pc:sldMk cId="2852027116" sldId="476"/>
            <ac:cxnSpMk id="14" creationId="{993A4A13-BF83-89DF-F2E9-F5D6F8AED751}"/>
          </ac:cxnSpMkLst>
        </pc:cxnChg>
        <pc:cxnChg chg="add mod">
          <ac:chgData name="Kia Boon Ng" userId="7a4a509d-6d59-4cab-8230-d778fe8954a2" providerId="ADAL" clId="{CB93B02B-ABBA-4FC0-BFA4-0C8119E8158B}" dt="2024-02-23T19:05:56.954" v="1128" actId="1036"/>
          <ac:cxnSpMkLst>
            <pc:docMk/>
            <pc:sldMk cId="2852027116" sldId="476"/>
            <ac:cxnSpMk id="18" creationId="{EDFDDE48-A463-063A-08D6-F52C7B2D5209}"/>
          </ac:cxnSpMkLst>
        </pc:cxnChg>
        <pc:cxnChg chg="add mod">
          <ac:chgData name="Kia Boon Ng" userId="7a4a509d-6d59-4cab-8230-d778fe8954a2" providerId="ADAL" clId="{CB93B02B-ABBA-4FC0-BFA4-0C8119E8158B}" dt="2024-02-23T19:05:56.954" v="1128" actId="1036"/>
          <ac:cxnSpMkLst>
            <pc:docMk/>
            <pc:sldMk cId="2852027116" sldId="476"/>
            <ac:cxnSpMk id="19" creationId="{E6371437-3FF0-2FE6-3F78-9F44506A278D}"/>
          </ac:cxnSpMkLst>
        </pc:cxnChg>
      </pc:sldChg>
      <pc:sldChg chg="addSp delSp modSp new mod modAnim modNotesTx">
        <pc:chgData name="Kia Boon Ng" userId="7a4a509d-6d59-4cab-8230-d778fe8954a2" providerId="ADAL" clId="{CB93B02B-ABBA-4FC0-BFA4-0C8119E8158B}" dt="2024-03-08T19:23:42.553" v="18978" actId="6549"/>
        <pc:sldMkLst>
          <pc:docMk/>
          <pc:sldMk cId="3359788299" sldId="477"/>
        </pc:sldMkLst>
        <pc:spChg chg="mod">
          <ac:chgData name="Kia Boon Ng" userId="7a4a509d-6d59-4cab-8230-d778fe8954a2" providerId="ADAL" clId="{CB93B02B-ABBA-4FC0-BFA4-0C8119E8158B}" dt="2024-02-23T19:08:23.066" v="1275" actId="20577"/>
          <ac:spMkLst>
            <pc:docMk/>
            <pc:sldMk cId="3359788299" sldId="477"/>
            <ac:spMk id="2" creationId="{9667647F-DF0A-66F6-75AC-D39FB919B050}"/>
          </ac:spMkLst>
        </pc:spChg>
        <pc:spChg chg="mod">
          <ac:chgData name="Kia Boon Ng" userId="7a4a509d-6d59-4cab-8230-d778fe8954a2" providerId="ADAL" clId="{CB93B02B-ABBA-4FC0-BFA4-0C8119E8158B}" dt="2024-02-26T19:13:10.647" v="5469" actId="20577"/>
          <ac:spMkLst>
            <pc:docMk/>
            <pc:sldMk cId="3359788299" sldId="477"/>
            <ac:spMk id="3" creationId="{E74EEB26-838D-46F7-ECB5-52DC0F863E2D}"/>
          </ac:spMkLst>
        </pc:spChg>
        <pc:spChg chg="add mod">
          <ac:chgData name="Kia Boon Ng" userId="7a4a509d-6d59-4cab-8230-d778fe8954a2" providerId="ADAL" clId="{CB93B02B-ABBA-4FC0-BFA4-0C8119E8158B}" dt="2024-03-07T23:38:12.022" v="18863" actId="20577"/>
          <ac:spMkLst>
            <pc:docMk/>
            <pc:sldMk cId="3359788299" sldId="477"/>
            <ac:spMk id="4" creationId="{A427D897-F8E2-7105-4387-6B49750B03FE}"/>
          </ac:spMkLst>
        </pc:spChg>
        <pc:spChg chg="add mod">
          <ac:chgData name="Kia Boon Ng" userId="7a4a509d-6d59-4cab-8230-d778fe8954a2" providerId="ADAL" clId="{CB93B02B-ABBA-4FC0-BFA4-0C8119E8158B}" dt="2024-02-26T18:55:13.096" v="4225" actId="1076"/>
          <ac:spMkLst>
            <pc:docMk/>
            <pc:sldMk cId="3359788299" sldId="477"/>
            <ac:spMk id="5" creationId="{0B7A3030-F2C1-81C3-358F-44922C9F2B12}"/>
          </ac:spMkLst>
        </pc:spChg>
        <pc:spChg chg="add mod">
          <ac:chgData name="Kia Boon Ng" userId="7a4a509d-6d59-4cab-8230-d778fe8954a2" providerId="ADAL" clId="{CB93B02B-ABBA-4FC0-BFA4-0C8119E8158B}" dt="2024-02-26T18:55:13.096" v="4225" actId="1076"/>
          <ac:spMkLst>
            <pc:docMk/>
            <pc:sldMk cId="3359788299" sldId="477"/>
            <ac:spMk id="6" creationId="{5804CFEA-CFBB-040F-37C0-3E064D71283C}"/>
          </ac:spMkLst>
        </pc:spChg>
        <pc:spChg chg="add mod">
          <ac:chgData name="Kia Boon Ng" userId="7a4a509d-6d59-4cab-8230-d778fe8954a2" providerId="ADAL" clId="{CB93B02B-ABBA-4FC0-BFA4-0C8119E8158B}" dt="2024-03-05T22:22:25.976" v="14233" actId="1035"/>
          <ac:spMkLst>
            <pc:docMk/>
            <pc:sldMk cId="3359788299" sldId="477"/>
            <ac:spMk id="7" creationId="{EE9BB003-8A46-D7C1-D983-C958E715F69D}"/>
          </ac:spMkLst>
        </pc:spChg>
        <pc:spChg chg="add mod">
          <ac:chgData name="Kia Boon Ng" userId="7a4a509d-6d59-4cab-8230-d778fe8954a2" providerId="ADAL" clId="{CB93B02B-ABBA-4FC0-BFA4-0C8119E8158B}" dt="2024-03-05T22:22:25.976" v="14233" actId="1035"/>
          <ac:spMkLst>
            <pc:docMk/>
            <pc:sldMk cId="3359788299" sldId="477"/>
            <ac:spMk id="8" creationId="{FB30CA5B-49FC-7032-3B24-8CB968A1E9C1}"/>
          </ac:spMkLst>
        </pc:spChg>
        <pc:spChg chg="add del mod">
          <ac:chgData name="Kia Boon Ng" userId="7a4a509d-6d59-4cab-8230-d778fe8954a2" providerId="ADAL" clId="{CB93B02B-ABBA-4FC0-BFA4-0C8119E8158B}" dt="2024-03-07T19:27:08.288" v="17148" actId="478"/>
          <ac:spMkLst>
            <pc:docMk/>
            <pc:sldMk cId="3359788299" sldId="477"/>
            <ac:spMk id="10" creationId="{30BBC0F0-DF23-76FB-9444-729C149C6260}"/>
          </ac:spMkLst>
        </pc:spChg>
      </pc:sldChg>
      <pc:sldChg chg="addSp delSp modSp add mod delAnim modAnim modNotesTx">
        <pc:chgData name="Kia Boon Ng" userId="7a4a509d-6d59-4cab-8230-d778fe8954a2" providerId="ADAL" clId="{CB93B02B-ABBA-4FC0-BFA4-0C8119E8158B}" dt="2024-03-06T23:45:52.985" v="16355" actId="6549"/>
        <pc:sldMkLst>
          <pc:docMk/>
          <pc:sldMk cId="138245111" sldId="478"/>
        </pc:sldMkLst>
        <pc:spChg chg="mod">
          <ac:chgData name="Kia Boon Ng" userId="7a4a509d-6d59-4cab-8230-d778fe8954a2" providerId="ADAL" clId="{CB93B02B-ABBA-4FC0-BFA4-0C8119E8158B}" dt="2024-02-23T19:18:46.681" v="1876"/>
          <ac:spMkLst>
            <pc:docMk/>
            <pc:sldMk cId="138245111" sldId="478"/>
            <ac:spMk id="2" creationId="{34DA9FE8-05FC-AF3F-374B-2341EC6054D6}"/>
          </ac:spMkLst>
        </pc:spChg>
        <pc:spChg chg="add del mod">
          <ac:chgData name="Kia Boon Ng" userId="7a4a509d-6d59-4cab-8230-d778fe8954a2" providerId="ADAL" clId="{CB93B02B-ABBA-4FC0-BFA4-0C8119E8158B}" dt="2024-02-23T19:18:37.152" v="1874" actId="478"/>
          <ac:spMkLst>
            <pc:docMk/>
            <pc:sldMk cId="138245111" sldId="478"/>
            <ac:spMk id="4" creationId="{6D7C5C6F-A652-D493-0B1A-C7F2979E0122}"/>
          </ac:spMkLst>
        </pc:spChg>
        <pc:spChg chg="add mod">
          <ac:chgData name="Kia Boon Ng" userId="7a4a509d-6d59-4cab-8230-d778fe8954a2" providerId="ADAL" clId="{CB93B02B-ABBA-4FC0-BFA4-0C8119E8158B}" dt="2024-02-26T18:54:54.582" v="4216" actId="1076"/>
          <ac:spMkLst>
            <pc:docMk/>
            <pc:sldMk cId="138245111" sldId="478"/>
            <ac:spMk id="6" creationId="{365D716F-DF70-6F85-5580-5F3A271602BA}"/>
          </ac:spMkLst>
        </pc:spChg>
        <pc:spChg chg="add del mod">
          <ac:chgData name="Kia Boon Ng" userId="7a4a509d-6d59-4cab-8230-d778fe8954a2" providerId="ADAL" clId="{CB93B02B-ABBA-4FC0-BFA4-0C8119E8158B}" dt="2024-02-26T18:51:41.495" v="3911" actId="478"/>
          <ac:spMkLst>
            <pc:docMk/>
            <pc:sldMk cId="138245111" sldId="478"/>
            <ac:spMk id="10" creationId="{D1FABCAE-4A8B-73D4-A9B7-5D063A67F15D}"/>
          </ac:spMkLst>
        </pc:spChg>
        <pc:spChg chg="del">
          <ac:chgData name="Kia Boon Ng" userId="7a4a509d-6d59-4cab-8230-d778fe8954a2" providerId="ADAL" clId="{CB93B02B-ABBA-4FC0-BFA4-0C8119E8158B}" dt="2024-02-23T19:18:23.896" v="1870" actId="478"/>
          <ac:spMkLst>
            <pc:docMk/>
            <pc:sldMk cId="138245111" sldId="478"/>
            <ac:spMk id="17" creationId="{BB51920A-4199-A365-C483-93EA5BB6BC32}"/>
          </ac:spMkLst>
        </pc:spChg>
        <pc:spChg chg="del">
          <ac:chgData name="Kia Boon Ng" userId="7a4a509d-6d59-4cab-8230-d778fe8954a2" providerId="ADAL" clId="{CB93B02B-ABBA-4FC0-BFA4-0C8119E8158B}" dt="2024-02-23T19:18:25.331" v="1871" actId="478"/>
          <ac:spMkLst>
            <pc:docMk/>
            <pc:sldMk cId="138245111" sldId="478"/>
            <ac:spMk id="37" creationId="{1821F317-F80D-9C8C-6A5D-3F876D1FEA47}"/>
          </ac:spMkLst>
        </pc:spChg>
      </pc:sldChg>
      <pc:sldChg chg="addSp delSp modSp new del mod delAnim modAnim modNotesTx">
        <pc:chgData name="Kia Boon Ng" userId="7a4a509d-6d59-4cab-8230-d778fe8954a2" providerId="ADAL" clId="{CB93B02B-ABBA-4FC0-BFA4-0C8119E8158B}" dt="2024-03-07T22:46:08.320" v="17508" actId="47"/>
        <pc:sldMkLst>
          <pc:docMk/>
          <pc:sldMk cId="3323926891" sldId="479"/>
        </pc:sldMkLst>
        <pc:spChg chg="mod">
          <ac:chgData name="Kia Boon Ng" userId="7a4a509d-6d59-4cab-8230-d778fe8954a2" providerId="ADAL" clId="{CB93B02B-ABBA-4FC0-BFA4-0C8119E8158B}" dt="2024-02-23T19:33:01.728" v="2106" actId="20577"/>
          <ac:spMkLst>
            <pc:docMk/>
            <pc:sldMk cId="3323926891" sldId="479"/>
            <ac:spMk id="2" creationId="{B2DCA13C-A24E-F3AC-0E47-EC4E6600A43D}"/>
          </ac:spMkLst>
        </pc:spChg>
        <pc:spChg chg="mod">
          <ac:chgData name="Kia Boon Ng" userId="7a4a509d-6d59-4cab-8230-d778fe8954a2" providerId="ADAL" clId="{CB93B02B-ABBA-4FC0-BFA4-0C8119E8158B}" dt="2024-02-23T19:42:49.687" v="2439" actId="1035"/>
          <ac:spMkLst>
            <pc:docMk/>
            <pc:sldMk cId="3323926891" sldId="479"/>
            <ac:spMk id="3" creationId="{AA6AB437-D0C5-F648-DDB7-19BC0038E7F3}"/>
          </ac:spMkLst>
        </pc:spChg>
        <pc:spChg chg="add mod">
          <ac:chgData name="Kia Boon Ng" userId="7a4a509d-6d59-4cab-8230-d778fe8954a2" providerId="ADAL" clId="{CB93B02B-ABBA-4FC0-BFA4-0C8119E8158B}" dt="2024-03-01T20:38:02.194" v="11094" actId="1076"/>
          <ac:spMkLst>
            <pc:docMk/>
            <pc:sldMk cId="3323926891" sldId="479"/>
            <ac:spMk id="6" creationId="{71CC8594-AABA-1905-2A64-8C0EA55CE4CB}"/>
          </ac:spMkLst>
        </pc:spChg>
        <pc:spChg chg="add mod">
          <ac:chgData name="Kia Boon Ng" userId="7a4a509d-6d59-4cab-8230-d778fe8954a2" providerId="ADAL" clId="{CB93B02B-ABBA-4FC0-BFA4-0C8119E8158B}" dt="2024-03-01T20:38:02.194" v="11094" actId="1076"/>
          <ac:spMkLst>
            <pc:docMk/>
            <pc:sldMk cId="3323926891" sldId="479"/>
            <ac:spMk id="7" creationId="{45E24040-A49B-4798-15E2-8A2B101233BC}"/>
          </ac:spMkLst>
        </pc:spChg>
        <pc:spChg chg="add mod">
          <ac:chgData name="Kia Boon Ng" userId="7a4a509d-6d59-4cab-8230-d778fe8954a2" providerId="ADAL" clId="{CB93B02B-ABBA-4FC0-BFA4-0C8119E8158B}" dt="2024-03-01T20:38:02.194" v="11094" actId="1076"/>
          <ac:spMkLst>
            <pc:docMk/>
            <pc:sldMk cId="3323926891" sldId="479"/>
            <ac:spMk id="8" creationId="{80B073AE-CBD5-A101-5F27-270ECC7F301E}"/>
          </ac:spMkLst>
        </pc:spChg>
        <pc:spChg chg="add mod">
          <ac:chgData name="Kia Boon Ng" userId="7a4a509d-6d59-4cab-8230-d778fe8954a2" providerId="ADAL" clId="{CB93B02B-ABBA-4FC0-BFA4-0C8119E8158B}" dt="2024-03-01T20:38:02.194" v="11094" actId="1076"/>
          <ac:spMkLst>
            <pc:docMk/>
            <pc:sldMk cId="3323926891" sldId="479"/>
            <ac:spMk id="9" creationId="{9C7497B3-906B-F87A-51CA-5F95F9CC3FA7}"/>
          </ac:spMkLst>
        </pc:spChg>
        <pc:spChg chg="add mod">
          <ac:chgData name="Kia Boon Ng" userId="7a4a509d-6d59-4cab-8230-d778fe8954a2" providerId="ADAL" clId="{CB93B02B-ABBA-4FC0-BFA4-0C8119E8158B}" dt="2024-03-01T20:38:02.194" v="11094" actId="1076"/>
          <ac:spMkLst>
            <pc:docMk/>
            <pc:sldMk cId="3323926891" sldId="479"/>
            <ac:spMk id="10" creationId="{43B1CE44-AD6D-97CC-3A04-F6125CE5DBCA}"/>
          </ac:spMkLst>
        </pc:spChg>
        <pc:spChg chg="add mod">
          <ac:chgData name="Kia Boon Ng" userId="7a4a509d-6d59-4cab-8230-d778fe8954a2" providerId="ADAL" clId="{CB93B02B-ABBA-4FC0-BFA4-0C8119E8158B}" dt="2024-03-01T20:38:02.194" v="11094" actId="1076"/>
          <ac:spMkLst>
            <pc:docMk/>
            <pc:sldMk cId="3323926891" sldId="479"/>
            <ac:spMk id="11" creationId="{9E93FDCE-FD69-F567-7B7E-48752F7DC6A2}"/>
          </ac:spMkLst>
        </pc:spChg>
        <pc:spChg chg="add mod">
          <ac:chgData name="Kia Boon Ng" userId="7a4a509d-6d59-4cab-8230-d778fe8954a2" providerId="ADAL" clId="{CB93B02B-ABBA-4FC0-BFA4-0C8119E8158B}" dt="2024-03-01T20:38:02.194" v="11094" actId="1076"/>
          <ac:spMkLst>
            <pc:docMk/>
            <pc:sldMk cId="3323926891" sldId="479"/>
            <ac:spMk id="12" creationId="{07F0B387-52AB-AE97-8682-6EAA198F6BBC}"/>
          </ac:spMkLst>
        </pc:spChg>
        <pc:spChg chg="add mod">
          <ac:chgData name="Kia Boon Ng" userId="7a4a509d-6d59-4cab-8230-d778fe8954a2" providerId="ADAL" clId="{CB93B02B-ABBA-4FC0-BFA4-0C8119E8158B}" dt="2024-03-01T20:38:02.194" v="11094" actId="1076"/>
          <ac:spMkLst>
            <pc:docMk/>
            <pc:sldMk cId="3323926891" sldId="479"/>
            <ac:spMk id="14" creationId="{B4D2FFEE-A858-8A0D-CC5F-575FFC0EE27E}"/>
          </ac:spMkLst>
        </pc:spChg>
        <pc:spChg chg="add mod">
          <ac:chgData name="Kia Boon Ng" userId="7a4a509d-6d59-4cab-8230-d778fe8954a2" providerId="ADAL" clId="{CB93B02B-ABBA-4FC0-BFA4-0C8119E8158B}" dt="2024-03-01T20:38:02.194" v="11094" actId="1076"/>
          <ac:spMkLst>
            <pc:docMk/>
            <pc:sldMk cId="3323926891" sldId="479"/>
            <ac:spMk id="15" creationId="{FF0197A3-AECA-FF21-C9A2-384D82E55C76}"/>
          </ac:spMkLst>
        </pc:spChg>
        <pc:spChg chg="add mod">
          <ac:chgData name="Kia Boon Ng" userId="7a4a509d-6d59-4cab-8230-d778fe8954a2" providerId="ADAL" clId="{CB93B02B-ABBA-4FC0-BFA4-0C8119E8158B}" dt="2024-03-01T20:38:02.194" v="11094" actId="1076"/>
          <ac:spMkLst>
            <pc:docMk/>
            <pc:sldMk cId="3323926891" sldId="479"/>
            <ac:spMk id="16" creationId="{7A5CC512-9F2A-5DD8-AA7A-EA7192B769FB}"/>
          </ac:spMkLst>
        </pc:spChg>
        <pc:spChg chg="add mod">
          <ac:chgData name="Kia Boon Ng" userId="7a4a509d-6d59-4cab-8230-d778fe8954a2" providerId="ADAL" clId="{CB93B02B-ABBA-4FC0-BFA4-0C8119E8158B}" dt="2024-03-01T20:38:02.194" v="11094" actId="1076"/>
          <ac:spMkLst>
            <pc:docMk/>
            <pc:sldMk cId="3323926891" sldId="479"/>
            <ac:spMk id="17" creationId="{91BE8F1C-5E3D-9F23-DA96-2B7FD64A849F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18" creationId="{C989D846-0B35-EDE8-EEFD-D772998284DD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19" creationId="{EEC9150B-1B5C-68CE-0DDB-8517B203DA6C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20" creationId="{B32BC33C-6DE4-A71E-4859-6EDFA889AB46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21" creationId="{CAC67F16-E8EF-D28F-EC06-83196F092F32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22" creationId="{4D412148-32AE-E842-428C-9FEF8A145A89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23" creationId="{39AD950C-D4E5-1282-1A45-157D7A973923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24" creationId="{4AAED018-E243-7234-45A6-C629E06358B4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25" creationId="{7266E499-2A62-D952-E1B3-7449295ACF85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26" creationId="{AFD4B9E2-D785-5BDD-1123-EA854E1FA178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27" creationId="{CED17DCC-6958-472E-4D87-50CF506B9451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28" creationId="{C20FD432-F6E6-1432-FB3D-DC3F885BB199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29" creationId="{2866DB47-99D7-05F0-B2C4-0DDD9C5AE222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30" creationId="{00BAD8FD-52F2-505F-E944-5B1791527B0B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31" creationId="{D8FBE7B0-50F2-A022-3592-EA1BDF6041FD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32" creationId="{E2A5F0E4-49F1-9C2A-436B-F7892FF34115}"/>
          </ac:spMkLst>
        </pc:spChg>
        <pc:spChg chg="add mod">
          <ac:chgData name="Kia Boon Ng" userId="7a4a509d-6d59-4cab-8230-d778fe8954a2" providerId="ADAL" clId="{CB93B02B-ABBA-4FC0-BFA4-0C8119E8158B}" dt="2024-02-27T21:59:20.032" v="7983" actId="164"/>
          <ac:spMkLst>
            <pc:docMk/>
            <pc:sldMk cId="3323926891" sldId="479"/>
            <ac:spMk id="33" creationId="{B101F427-5AE2-4182-DD23-F556D8564506}"/>
          </ac:spMkLst>
        </pc:spChg>
        <pc:spChg chg="add del mod">
          <ac:chgData name="Kia Boon Ng" userId="7a4a509d-6d59-4cab-8230-d778fe8954a2" providerId="ADAL" clId="{CB93B02B-ABBA-4FC0-BFA4-0C8119E8158B}" dt="2024-02-23T19:45:53.663" v="2479" actId="478"/>
          <ac:spMkLst>
            <pc:docMk/>
            <pc:sldMk cId="3323926891" sldId="479"/>
            <ac:spMk id="34" creationId="{E9381BB9-E4D5-093D-917D-21EFDB552F34}"/>
          </ac:spMkLst>
        </pc:spChg>
        <pc:spChg chg="add mod">
          <ac:chgData name="Kia Boon Ng" userId="7a4a509d-6d59-4cab-8230-d778fe8954a2" providerId="ADAL" clId="{CB93B02B-ABBA-4FC0-BFA4-0C8119E8158B}" dt="2024-02-27T21:58:59.223" v="7982" actId="164"/>
          <ac:spMkLst>
            <pc:docMk/>
            <pc:sldMk cId="3323926891" sldId="479"/>
            <ac:spMk id="35" creationId="{85F81730-0812-5C15-4C0C-1D32E1515FDF}"/>
          </ac:spMkLst>
        </pc:spChg>
        <pc:spChg chg="add mod">
          <ac:chgData name="Kia Boon Ng" userId="7a4a509d-6d59-4cab-8230-d778fe8954a2" providerId="ADAL" clId="{CB93B02B-ABBA-4FC0-BFA4-0C8119E8158B}" dt="2024-02-27T21:58:59.223" v="7982" actId="164"/>
          <ac:spMkLst>
            <pc:docMk/>
            <pc:sldMk cId="3323926891" sldId="479"/>
            <ac:spMk id="36" creationId="{471427D6-741F-C8C8-CC2B-0ED3008A94F7}"/>
          </ac:spMkLst>
        </pc:spChg>
        <pc:spChg chg="add mod">
          <ac:chgData name="Kia Boon Ng" userId="7a4a509d-6d59-4cab-8230-d778fe8954a2" providerId="ADAL" clId="{CB93B02B-ABBA-4FC0-BFA4-0C8119E8158B}" dt="2024-02-27T21:58:59.223" v="7982" actId="164"/>
          <ac:spMkLst>
            <pc:docMk/>
            <pc:sldMk cId="3323926891" sldId="479"/>
            <ac:spMk id="37" creationId="{219EDA4C-658E-E743-63A2-455A6433F38F}"/>
          </ac:spMkLst>
        </pc:spChg>
        <pc:spChg chg="add del mod">
          <ac:chgData name="Kia Boon Ng" userId="7a4a509d-6d59-4cab-8230-d778fe8954a2" providerId="ADAL" clId="{CB93B02B-ABBA-4FC0-BFA4-0C8119E8158B}" dt="2024-03-05T22:07:40.433" v="13752" actId="478"/>
          <ac:spMkLst>
            <pc:docMk/>
            <pc:sldMk cId="3323926891" sldId="479"/>
            <ac:spMk id="38" creationId="{31C61F53-B0C0-393F-9A44-44B5F8B5EAE8}"/>
          </ac:spMkLst>
        </pc:spChg>
        <pc:spChg chg="add del mod">
          <ac:chgData name="Kia Boon Ng" userId="7a4a509d-6d59-4cab-8230-d778fe8954a2" providerId="ADAL" clId="{CB93B02B-ABBA-4FC0-BFA4-0C8119E8158B}" dt="2024-03-05T22:07:43.040" v="13753" actId="478"/>
          <ac:spMkLst>
            <pc:docMk/>
            <pc:sldMk cId="3323926891" sldId="479"/>
            <ac:spMk id="39" creationId="{B82AF2E4-61E3-2F89-AB04-8E070C6BE387}"/>
          </ac:spMkLst>
        </pc:spChg>
        <pc:spChg chg="add del mod">
          <ac:chgData name="Kia Boon Ng" userId="7a4a509d-6d59-4cab-8230-d778fe8954a2" providerId="ADAL" clId="{CB93B02B-ABBA-4FC0-BFA4-0C8119E8158B}" dt="2024-02-23T19:45:51.477" v="2478" actId="478"/>
          <ac:spMkLst>
            <pc:docMk/>
            <pc:sldMk cId="3323926891" sldId="479"/>
            <ac:spMk id="39" creationId="{DA128520-503B-D174-F1F2-73419F90483B}"/>
          </ac:spMkLst>
        </pc:spChg>
        <pc:spChg chg="add mod">
          <ac:chgData name="Kia Boon Ng" userId="7a4a509d-6d59-4cab-8230-d778fe8954a2" providerId="ADAL" clId="{CB93B02B-ABBA-4FC0-BFA4-0C8119E8158B}" dt="2024-02-27T21:58:49.677" v="7981" actId="164"/>
          <ac:spMkLst>
            <pc:docMk/>
            <pc:sldMk cId="3323926891" sldId="479"/>
            <ac:spMk id="40" creationId="{E49C1B76-E93B-F85A-3A14-51C403360402}"/>
          </ac:spMkLst>
        </pc:spChg>
        <pc:spChg chg="add mod">
          <ac:chgData name="Kia Boon Ng" userId="7a4a509d-6d59-4cab-8230-d778fe8954a2" providerId="ADAL" clId="{CB93B02B-ABBA-4FC0-BFA4-0C8119E8158B}" dt="2024-02-27T21:58:49.677" v="7981" actId="164"/>
          <ac:spMkLst>
            <pc:docMk/>
            <pc:sldMk cId="3323926891" sldId="479"/>
            <ac:spMk id="41" creationId="{662564AA-D130-C373-2484-CBE66CF34497}"/>
          </ac:spMkLst>
        </pc:spChg>
        <pc:spChg chg="add mod">
          <ac:chgData name="Kia Boon Ng" userId="7a4a509d-6d59-4cab-8230-d778fe8954a2" providerId="ADAL" clId="{CB93B02B-ABBA-4FC0-BFA4-0C8119E8158B}" dt="2024-02-27T21:58:49.677" v="7981" actId="164"/>
          <ac:spMkLst>
            <pc:docMk/>
            <pc:sldMk cId="3323926891" sldId="479"/>
            <ac:spMk id="42" creationId="{C2DA1EB4-871C-7F0D-1518-1263EA241B3E}"/>
          </ac:spMkLst>
        </pc:spChg>
        <pc:spChg chg="add mod">
          <ac:chgData name="Kia Boon Ng" userId="7a4a509d-6d59-4cab-8230-d778fe8954a2" providerId="ADAL" clId="{CB93B02B-ABBA-4FC0-BFA4-0C8119E8158B}" dt="2024-02-27T21:58:49.677" v="7981" actId="164"/>
          <ac:spMkLst>
            <pc:docMk/>
            <pc:sldMk cId="3323926891" sldId="479"/>
            <ac:spMk id="43" creationId="{DADBD9F7-1B16-59BC-4F52-03B5A2FCB17B}"/>
          </ac:spMkLst>
        </pc:spChg>
        <pc:spChg chg="add mod">
          <ac:chgData name="Kia Boon Ng" userId="7a4a509d-6d59-4cab-8230-d778fe8954a2" providerId="ADAL" clId="{CB93B02B-ABBA-4FC0-BFA4-0C8119E8158B}" dt="2024-02-27T21:58:49.677" v="7981" actId="164"/>
          <ac:spMkLst>
            <pc:docMk/>
            <pc:sldMk cId="3323926891" sldId="479"/>
            <ac:spMk id="44" creationId="{81EA2689-F0C7-F792-2CDA-1F6FE6F9C65C}"/>
          </ac:spMkLst>
        </pc:spChg>
        <pc:spChg chg="add mod">
          <ac:chgData name="Kia Boon Ng" userId="7a4a509d-6d59-4cab-8230-d778fe8954a2" providerId="ADAL" clId="{CB93B02B-ABBA-4FC0-BFA4-0C8119E8158B}" dt="2024-03-01T20:38:02.194" v="11094" actId="1076"/>
          <ac:spMkLst>
            <pc:docMk/>
            <pc:sldMk cId="3323926891" sldId="479"/>
            <ac:spMk id="45" creationId="{7784BE24-0917-4F6E-BFBF-811173DACD87}"/>
          </ac:spMkLst>
        </pc:spChg>
        <pc:spChg chg="add mod">
          <ac:chgData name="Kia Boon Ng" userId="7a4a509d-6d59-4cab-8230-d778fe8954a2" providerId="ADAL" clId="{CB93B02B-ABBA-4FC0-BFA4-0C8119E8158B}" dt="2024-03-01T20:38:02.194" v="11094" actId="1076"/>
          <ac:spMkLst>
            <pc:docMk/>
            <pc:sldMk cId="3323926891" sldId="479"/>
            <ac:spMk id="46" creationId="{A496E7AE-C039-748D-A8B0-ABA42247AD1E}"/>
          </ac:spMkLst>
        </pc:spChg>
        <pc:spChg chg="add mod">
          <ac:chgData name="Kia Boon Ng" userId="7a4a509d-6d59-4cab-8230-d778fe8954a2" providerId="ADAL" clId="{CB93B02B-ABBA-4FC0-BFA4-0C8119E8158B}" dt="2024-03-01T20:43:38.280" v="11127"/>
          <ac:spMkLst>
            <pc:docMk/>
            <pc:sldMk cId="3323926891" sldId="479"/>
            <ac:spMk id="47" creationId="{5377E486-D3ED-10E9-FFF4-32205259DF11}"/>
          </ac:spMkLst>
        </pc:spChg>
        <pc:spChg chg="add del mod">
          <ac:chgData name="Kia Boon Ng" userId="7a4a509d-6d59-4cab-8230-d778fe8954a2" providerId="ADAL" clId="{CB93B02B-ABBA-4FC0-BFA4-0C8119E8158B}" dt="2024-02-27T22:01:49.787" v="8070" actId="478"/>
          <ac:spMkLst>
            <pc:docMk/>
            <pc:sldMk cId="3323926891" sldId="479"/>
            <ac:spMk id="48" creationId="{09F7561C-4A78-9878-FD23-F0E799D7E409}"/>
          </ac:spMkLst>
        </pc:spChg>
        <pc:spChg chg="add del mod">
          <ac:chgData name="Kia Boon Ng" userId="7a4a509d-6d59-4cab-8230-d778fe8954a2" providerId="ADAL" clId="{CB93B02B-ABBA-4FC0-BFA4-0C8119E8158B}" dt="2024-03-05T22:07:44.894" v="13754" actId="478"/>
          <ac:spMkLst>
            <pc:docMk/>
            <pc:sldMk cId="3323926891" sldId="479"/>
            <ac:spMk id="49" creationId="{6B4CD91D-A363-7511-6730-A367CA81C946}"/>
          </ac:spMkLst>
        </pc:spChg>
        <pc:spChg chg="add del mod">
          <ac:chgData name="Kia Boon Ng" userId="7a4a509d-6d59-4cab-8230-d778fe8954a2" providerId="ADAL" clId="{CB93B02B-ABBA-4FC0-BFA4-0C8119E8158B}" dt="2024-03-05T22:07:36.829" v="13751" actId="478"/>
          <ac:spMkLst>
            <pc:docMk/>
            <pc:sldMk cId="3323926891" sldId="479"/>
            <ac:spMk id="50" creationId="{F0ABFECF-EEA1-D880-FFD8-F0BC8B77155A}"/>
          </ac:spMkLst>
        </pc:spChg>
        <pc:spChg chg="add del mod">
          <ac:chgData name="Kia Boon Ng" userId="7a4a509d-6d59-4cab-8230-d778fe8954a2" providerId="ADAL" clId="{CB93B02B-ABBA-4FC0-BFA4-0C8119E8158B}" dt="2024-03-05T22:07:33.240" v="13750" actId="478"/>
          <ac:spMkLst>
            <pc:docMk/>
            <pc:sldMk cId="3323926891" sldId="479"/>
            <ac:spMk id="51" creationId="{C00F146B-4D3D-DC1B-5568-712835BF86FC}"/>
          </ac:spMkLst>
        </pc:spChg>
        <pc:spChg chg="add del">
          <ac:chgData name="Kia Boon Ng" userId="7a4a509d-6d59-4cab-8230-d778fe8954a2" providerId="ADAL" clId="{CB93B02B-ABBA-4FC0-BFA4-0C8119E8158B}" dt="2024-02-29T20:45:59.567" v="8359" actId="22"/>
          <ac:spMkLst>
            <pc:docMk/>
            <pc:sldMk cId="3323926891" sldId="479"/>
            <ac:spMk id="52" creationId="{764C0C49-449B-DCAC-A45C-2E2921DD9601}"/>
          </ac:spMkLst>
        </pc:spChg>
        <pc:spChg chg="add mod">
          <ac:chgData name="Kia Boon Ng" userId="7a4a509d-6d59-4cab-8230-d778fe8954a2" providerId="ADAL" clId="{CB93B02B-ABBA-4FC0-BFA4-0C8119E8158B}" dt="2024-03-05T23:35:33.641" v="15096" actId="1035"/>
          <ac:spMkLst>
            <pc:docMk/>
            <pc:sldMk cId="3323926891" sldId="479"/>
            <ac:spMk id="53" creationId="{EC3CFEC5-0005-1756-5080-BCEF82ADC01D}"/>
          </ac:spMkLst>
        </pc:spChg>
        <pc:spChg chg="add del mod">
          <ac:chgData name="Kia Boon Ng" userId="7a4a509d-6d59-4cab-8230-d778fe8954a2" providerId="ADAL" clId="{CB93B02B-ABBA-4FC0-BFA4-0C8119E8158B}" dt="2024-03-01T20:35:32.022" v="10872" actId="478"/>
          <ac:spMkLst>
            <pc:docMk/>
            <pc:sldMk cId="3323926891" sldId="479"/>
            <ac:spMk id="54" creationId="{76D9489D-C128-B65D-8683-602876ED6C02}"/>
          </ac:spMkLst>
        </pc:spChg>
        <pc:spChg chg="add del mod">
          <ac:chgData name="Kia Boon Ng" userId="7a4a509d-6d59-4cab-8230-d778fe8954a2" providerId="ADAL" clId="{CB93B02B-ABBA-4FC0-BFA4-0C8119E8158B}" dt="2024-03-01T20:35:33.975" v="10873" actId="478"/>
          <ac:spMkLst>
            <pc:docMk/>
            <pc:sldMk cId="3323926891" sldId="479"/>
            <ac:spMk id="55" creationId="{B5FB4C37-C3F6-79A5-97B3-D7240999B161}"/>
          </ac:spMkLst>
        </pc:spChg>
        <pc:grpChg chg="add mod">
          <ac:chgData name="Kia Boon Ng" userId="7a4a509d-6d59-4cab-8230-d778fe8954a2" providerId="ADAL" clId="{CB93B02B-ABBA-4FC0-BFA4-0C8119E8158B}" dt="2024-03-01T20:38:02.194" v="11094" actId="1076"/>
          <ac:grpSpMkLst>
            <pc:docMk/>
            <pc:sldMk cId="3323926891" sldId="479"/>
            <ac:grpSpMk id="4" creationId="{79A4668E-996F-9CC3-9427-51116523DFF3}"/>
          </ac:grpSpMkLst>
        </pc:grpChg>
        <pc:grpChg chg="add mod">
          <ac:chgData name="Kia Boon Ng" userId="7a4a509d-6d59-4cab-8230-d778fe8954a2" providerId="ADAL" clId="{CB93B02B-ABBA-4FC0-BFA4-0C8119E8158B}" dt="2024-03-01T20:38:02.194" v="11094" actId="1076"/>
          <ac:grpSpMkLst>
            <pc:docMk/>
            <pc:sldMk cId="3323926891" sldId="479"/>
            <ac:grpSpMk id="5" creationId="{D1B94634-4DFE-4830-7B0A-3CC07517014A}"/>
          </ac:grpSpMkLst>
        </pc:grpChg>
        <pc:grpChg chg="add mod">
          <ac:chgData name="Kia Boon Ng" userId="7a4a509d-6d59-4cab-8230-d778fe8954a2" providerId="ADAL" clId="{CB93B02B-ABBA-4FC0-BFA4-0C8119E8158B}" dt="2024-03-01T20:38:02.194" v="11094" actId="1076"/>
          <ac:grpSpMkLst>
            <pc:docMk/>
            <pc:sldMk cId="3323926891" sldId="479"/>
            <ac:grpSpMk id="34" creationId="{8688D616-8E7A-57B0-63AA-5D408D8F54A3}"/>
          </ac:grpSpMkLst>
        </pc:grpChg>
        <pc:picChg chg="add mod">
          <ac:chgData name="Kia Boon Ng" userId="7a4a509d-6d59-4cab-8230-d778fe8954a2" providerId="ADAL" clId="{CB93B02B-ABBA-4FC0-BFA4-0C8119E8158B}" dt="2024-03-01T20:38:02.194" v="11094" actId="1076"/>
          <ac:picMkLst>
            <pc:docMk/>
            <pc:sldMk cId="3323926891" sldId="479"/>
            <ac:picMk id="13" creationId="{F81E6F4E-DFA6-49E6-F18D-F620263FA09C}"/>
          </ac:picMkLst>
        </pc:picChg>
        <pc:picChg chg="add mod">
          <ac:chgData name="Kia Boon Ng" userId="7a4a509d-6d59-4cab-8230-d778fe8954a2" providerId="ADAL" clId="{CB93B02B-ABBA-4FC0-BFA4-0C8119E8158B}" dt="2024-02-23T19:44:19.285" v="2467"/>
          <ac:picMkLst>
            <pc:docMk/>
            <pc:sldMk cId="3323926891" sldId="479"/>
            <ac:picMk id="38" creationId="{AA18F72A-01F7-A8DA-F785-286415D4793E}"/>
          </ac:picMkLst>
        </pc:picChg>
        <pc:cxnChg chg="add del">
          <ac:chgData name="Kia Boon Ng" userId="7a4a509d-6d59-4cab-8230-d778fe8954a2" providerId="ADAL" clId="{CB93B02B-ABBA-4FC0-BFA4-0C8119E8158B}" dt="2024-02-23T19:34:18.673" v="2271" actId="478"/>
          <ac:cxnSpMkLst>
            <pc:docMk/>
            <pc:sldMk cId="3323926891" sldId="479"/>
            <ac:cxnSpMk id="5" creationId="{DF30FACB-0591-31DD-63EA-EAAAB857C118}"/>
          </ac:cxnSpMkLst>
        </pc:cxnChg>
      </pc:sldChg>
      <pc:sldChg chg="addSp modSp add mod modNotesTx">
        <pc:chgData name="Kia Boon Ng" userId="7a4a509d-6d59-4cab-8230-d778fe8954a2" providerId="ADAL" clId="{CB93B02B-ABBA-4FC0-BFA4-0C8119E8158B}" dt="2024-03-07T01:32:01.436" v="16657" actId="6549"/>
        <pc:sldMkLst>
          <pc:docMk/>
          <pc:sldMk cId="3913891700" sldId="480"/>
        </pc:sldMkLst>
        <pc:spChg chg="mod">
          <ac:chgData name="Kia Boon Ng" userId="7a4a509d-6d59-4cab-8230-d778fe8954a2" providerId="ADAL" clId="{CB93B02B-ABBA-4FC0-BFA4-0C8119E8158B}" dt="2024-03-07T01:32:01.436" v="16657" actId="6549"/>
          <ac:spMkLst>
            <pc:docMk/>
            <pc:sldMk cId="3913891700" sldId="480"/>
            <ac:spMk id="3" creationId="{DB1EE9BB-FBBB-FA50-8AFF-A1C6A4A0C3CE}"/>
          </ac:spMkLst>
        </pc:spChg>
        <pc:spChg chg="add">
          <ac:chgData name="Kia Boon Ng" userId="7a4a509d-6d59-4cab-8230-d778fe8954a2" providerId="ADAL" clId="{CB93B02B-ABBA-4FC0-BFA4-0C8119E8158B}" dt="2024-03-05T23:22:26.821" v="14965"/>
          <ac:spMkLst>
            <pc:docMk/>
            <pc:sldMk cId="3913891700" sldId="480"/>
            <ac:spMk id="5" creationId="{757782EE-17D1-CA66-B937-75A83174F87E}"/>
          </ac:spMkLst>
        </pc:spChg>
        <pc:spChg chg="add">
          <ac:chgData name="Kia Boon Ng" userId="7a4a509d-6d59-4cab-8230-d778fe8954a2" providerId="ADAL" clId="{CB93B02B-ABBA-4FC0-BFA4-0C8119E8158B}" dt="2024-03-05T23:22:29.712" v="14966"/>
          <ac:spMkLst>
            <pc:docMk/>
            <pc:sldMk cId="3913891700" sldId="480"/>
            <ac:spMk id="6" creationId="{E2CCAD20-FF77-5F8B-EA61-57BCB4AC2237}"/>
          </ac:spMkLst>
        </pc:spChg>
      </pc:sldChg>
      <pc:sldChg chg="addSp delSp modSp add mod modAnim modShow">
        <pc:chgData name="Kia Boon Ng" userId="7a4a509d-6d59-4cab-8230-d778fe8954a2" providerId="ADAL" clId="{CB93B02B-ABBA-4FC0-BFA4-0C8119E8158B}" dt="2024-03-02T00:07:29.731" v="11875" actId="478"/>
        <pc:sldMkLst>
          <pc:docMk/>
          <pc:sldMk cId="2182837125" sldId="483"/>
        </pc:sldMkLst>
        <pc:spChg chg="mod">
          <ac:chgData name="Kia Boon Ng" userId="7a4a509d-6d59-4cab-8230-d778fe8954a2" providerId="ADAL" clId="{CB93B02B-ABBA-4FC0-BFA4-0C8119E8158B}" dt="2024-03-01T21:05:29.465" v="11502" actId="27636"/>
          <ac:spMkLst>
            <pc:docMk/>
            <pc:sldMk cId="2182837125" sldId="483"/>
            <ac:spMk id="3" creationId="{6A904A8A-2C6C-C986-AFF7-93282F297342}"/>
          </ac:spMkLst>
        </pc:spChg>
        <pc:spChg chg="del">
          <ac:chgData name="Kia Boon Ng" userId="7a4a509d-6d59-4cab-8230-d778fe8954a2" providerId="ADAL" clId="{CB93B02B-ABBA-4FC0-BFA4-0C8119E8158B}" dt="2024-03-01T21:07:36.955" v="11519" actId="478"/>
          <ac:spMkLst>
            <pc:docMk/>
            <pc:sldMk cId="2182837125" sldId="483"/>
            <ac:spMk id="4" creationId="{7EB13066-9603-E96E-EA09-D8BAA2C179AF}"/>
          </ac:spMkLst>
        </pc:spChg>
        <pc:spChg chg="add del mod">
          <ac:chgData name="Kia Boon Ng" userId="7a4a509d-6d59-4cab-8230-d778fe8954a2" providerId="ADAL" clId="{CB93B02B-ABBA-4FC0-BFA4-0C8119E8158B}" dt="2024-03-02T00:07:29.731" v="11875" actId="478"/>
          <ac:spMkLst>
            <pc:docMk/>
            <pc:sldMk cId="2182837125" sldId="483"/>
            <ac:spMk id="8" creationId="{C5412FCF-5320-2777-7461-8AFFAF59743D}"/>
          </ac:spMkLst>
        </pc:spChg>
        <pc:grpChg chg="mod">
          <ac:chgData name="Kia Boon Ng" userId="7a4a509d-6d59-4cab-8230-d778fe8954a2" providerId="ADAL" clId="{CB93B02B-ABBA-4FC0-BFA4-0C8119E8158B}" dt="2024-03-01T21:07:43.597" v="11520" actId="1076"/>
          <ac:grpSpMkLst>
            <pc:docMk/>
            <pc:sldMk cId="2182837125" sldId="483"/>
            <ac:grpSpMk id="10" creationId="{BB5E6413-5294-781B-0433-FAEDFE6BAD4C}"/>
          </ac:grpSpMkLst>
        </pc:grpChg>
        <pc:grpChg chg="mod">
          <ac:chgData name="Kia Boon Ng" userId="7a4a509d-6d59-4cab-8230-d778fe8954a2" providerId="ADAL" clId="{CB93B02B-ABBA-4FC0-BFA4-0C8119E8158B}" dt="2024-03-01T21:07:43.597" v="11520" actId="1076"/>
          <ac:grpSpMkLst>
            <pc:docMk/>
            <pc:sldMk cId="2182837125" sldId="483"/>
            <ac:grpSpMk id="11" creationId="{095436B7-4AD5-0D16-ADDB-D5BC13844833}"/>
          </ac:grpSpMkLst>
        </pc:grpChg>
        <pc:grpChg chg="mod">
          <ac:chgData name="Kia Boon Ng" userId="7a4a509d-6d59-4cab-8230-d778fe8954a2" providerId="ADAL" clId="{CB93B02B-ABBA-4FC0-BFA4-0C8119E8158B}" dt="2024-03-01T21:07:43.597" v="11520" actId="1076"/>
          <ac:grpSpMkLst>
            <pc:docMk/>
            <pc:sldMk cId="2182837125" sldId="483"/>
            <ac:grpSpMk id="15" creationId="{FDE4475E-73FC-F5F2-0FD5-A74D58C2EFAA}"/>
          </ac:grpSpMkLst>
        </pc:grpChg>
        <pc:grpChg chg="mod">
          <ac:chgData name="Kia Boon Ng" userId="7a4a509d-6d59-4cab-8230-d778fe8954a2" providerId="ADAL" clId="{CB93B02B-ABBA-4FC0-BFA4-0C8119E8158B}" dt="2024-03-01T21:07:43.597" v="11520" actId="1076"/>
          <ac:grpSpMkLst>
            <pc:docMk/>
            <pc:sldMk cId="2182837125" sldId="483"/>
            <ac:grpSpMk id="19" creationId="{4FBDB9CB-C3C0-9DE6-967C-63E3CDDAC9C7}"/>
          </ac:grpSpMkLst>
        </pc:grpChg>
        <pc:picChg chg="mod">
          <ac:chgData name="Kia Boon Ng" userId="7a4a509d-6d59-4cab-8230-d778fe8954a2" providerId="ADAL" clId="{CB93B02B-ABBA-4FC0-BFA4-0C8119E8158B}" dt="2024-03-01T21:07:43.597" v="11520" actId="1076"/>
          <ac:picMkLst>
            <pc:docMk/>
            <pc:sldMk cId="2182837125" sldId="483"/>
            <ac:picMk id="5" creationId="{2BAB276C-4127-0CAC-DC5C-8F7B081D54A9}"/>
          </ac:picMkLst>
        </pc:picChg>
        <pc:picChg chg="add mod modCrop">
          <ac:chgData name="Kia Boon Ng" userId="7a4a509d-6d59-4cab-8230-d778fe8954a2" providerId="ADAL" clId="{CB93B02B-ABBA-4FC0-BFA4-0C8119E8158B}" dt="2024-03-01T21:07:43.597" v="11520" actId="1076"/>
          <ac:picMkLst>
            <pc:docMk/>
            <pc:sldMk cId="2182837125" sldId="483"/>
            <ac:picMk id="23" creationId="{76FE9B17-B8F6-B49C-616F-2AE3F3372C81}"/>
          </ac:picMkLst>
        </pc:picChg>
      </pc:sldChg>
      <pc:sldChg chg="addSp delSp modSp add mod modAnim modShow">
        <pc:chgData name="Kia Boon Ng" userId="7a4a509d-6d59-4cab-8230-d778fe8954a2" providerId="ADAL" clId="{CB93B02B-ABBA-4FC0-BFA4-0C8119E8158B}" dt="2024-03-02T00:07:20.844" v="11874" actId="478"/>
        <pc:sldMkLst>
          <pc:docMk/>
          <pc:sldMk cId="1235994321" sldId="490"/>
        </pc:sldMkLst>
        <pc:spChg chg="mod">
          <ac:chgData name="Kia Boon Ng" userId="7a4a509d-6d59-4cab-8230-d778fe8954a2" providerId="ADAL" clId="{CB93B02B-ABBA-4FC0-BFA4-0C8119E8158B}" dt="2024-03-01T20:47:20.420" v="11222" actId="20577"/>
          <ac:spMkLst>
            <pc:docMk/>
            <pc:sldMk cId="1235994321" sldId="490"/>
            <ac:spMk id="2" creationId="{E9BE7FB0-DF11-739B-0B56-AFEAB2D8931E}"/>
          </ac:spMkLst>
        </pc:spChg>
        <pc:spChg chg="mod">
          <ac:chgData name="Kia Boon Ng" userId="7a4a509d-6d59-4cab-8230-d778fe8954a2" providerId="ADAL" clId="{CB93B02B-ABBA-4FC0-BFA4-0C8119E8158B}" dt="2024-03-01T20:50:30.442" v="11336" actId="20577"/>
          <ac:spMkLst>
            <pc:docMk/>
            <pc:sldMk cId="1235994321" sldId="490"/>
            <ac:spMk id="3" creationId="{2B12264E-0982-4B3E-C7A8-4D9770A650A2}"/>
          </ac:spMkLst>
        </pc:spChg>
        <pc:spChg chg="del">
          <ac:chgData name="Kia Boon Ng" userId="7a4a509d-6d59-4cab-8230-d778fe8954a2" providerId="ADAL" clId="{CB93B02B-ABBA-4FC0-BFA4-0C8119E8158B}" dt="2024-03-01T21:07:46.910" v="11521" actId="478"/>
          <ac:spMkLst>
            <pc:docMk/>
            <pc:sldMk cId="1235994321" sldId="490"/>
            <ac:spMk id="4" creationId="{BE531A9E-524F-7DBE-F5CC-D3EBEEE67F9E}"/>
          </ac:spMkLst>
        </pc:spChg>
        <pc:spChg chg="add del mod">
          <ac:chgData name="Kia Boon Ng" userId="7a4a509d-6d59-4cab-8230-d778fe8954a2" providerId="ADAL" clId="{CB93B02B-ABBA-4FC0-BFA4-0C8119E8158B}" dt="2024-03-02T00:07:20.844" v="11874" actId="478"/>
          <ac:spMkLst>
            <pc:docMk/>
            <pc:sldMk cId="1235994321" sldId="490"/>
            <ac:spMk id="5" creationId="{CCCAF215-DB7A-F2CA-748F-F042F8A8322E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16" creationId="{B35A640A-8AFB-8D40-99F3-4E872AFE47BE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17" creationId="{0EB12D5C-C101-D169-C12F-7043BD684CE2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18" creationId="{540739DC-7C43-673C-8704-6C1BD912A5CA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19" creationId="{BFA31545-7787-96B8-C364-D24773BED8ED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20" creationId="{1701E676-0C73-E56D-1BE5-2197224F5E93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26" creationId="{A90E7287-D6A5-07A3-2B9C-6A155D782C5E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27" creationId="{9E73CFC1-BB72-FA5F-9A1C-E202D064FC15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28" creationId="{26D2C456-42AB-F72C-A70D-9FCBFAC1ACC6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29" creationId="{72C79E3D-AD83-A187-4951-BE2608D4605E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30" creationId="{A88ED9DD-0D7E-5361-CC72-1CE8FF6130E2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31" creationId="{9555FF85-F1F2-13EA-B88E-51343B09120B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32" creationId="{40C74D13-E729-4F28-121E-B22CA43A8B37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33" creationId="{755F99D7-81AD-6F9B-DD9B-1BE7F3F36F32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34" creationId="{E60B753A-CE8F-07D3-1C2E-81ABB2086196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35" creationId="{2A188825-57FB-B9AD-8B63-B85748258CEF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36" creationId="{E4002E3E-BB0A-2A08-83CF-7059BDAA3046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37" creationId="{F5E085A6-62F1-E476-6FD3-D8002424C2AC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38" creationId="{1C24785F-13E4-C22B-136C-3A2554E0093B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39" creationId="{1F1F3EAC-1271-DFE1-051A-574F0AFA4FC9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40" creationId="{D46EF3E0-81F2-FC82-9C83-E163BE9656BE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41" creationId="{964EE794-3947-1FF7-3E44-C203E1BF7E76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42" creationId="{AD9869D3-6C56-8638-0951-60B17E0DEB87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43" creationId="{80F4227A-45B7-07CD-ED78-AA39B924BFDD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44" creationId="{C0F14219-B89D-7421-C266-67B5A54E9FEC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45" creationId="{194000F7-9D6F-87DD-4815-A48A732760EF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46" creationId="{DCD29AA7-25BC-2263-0A99-171C32FAFFB1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47" creationId="{5EACB6F7-4193-B318-6C4A-31133B0ACCCC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48" creationId="{81A5F8A7-F66E-C42C-B561-218644972B0C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49" creationId="{A30A0994-D310-6383-DF63-46E5746A5EEB}"/>
          </ac:spMkLst>
        </pc:spChg>
        <pc:spChg chg="mod">
          <ac:chgData name="Kia Boon Ng" userId="7a4a509d-6d59-4cab-8230-d778fe8954a2" providerId="ADAL" clId="{CB93B02B-ABBA-4FC0-BFA4-0C8119E8158B}" dt="2024-03-01T21:07:51.937" v="11522" actId="1076"/>
          <ac:spMkLst>
            <pc:docMk/>
            <pc:sldMk cId="1235994321" sldId="490"/>
            <ac:spMk id="50" creationId="{29FCC29A-DDB3-3F23-2AC8-24805B250A5A}"/>
          </ac:spMkLst>
        </pc:spChg>
        <pc:picChg chg="mod">
          <ac:chgData name="Kia Boon Ng" userId="7a4a509d-6d59-4cab-8230-d778fe8954a2" providerId="ADAL" clId="{CB93B02B-ABBA-4FC0-BFA4-0C8119E8158B}" dt="2024-03-01T21:07:51.937" v="11522" actId="1076"/>
          <ac:picMkLst>
            <pc:docMk/>
            <pc:sldMk cId="1235994321" sldId="490"/>
            <ac:picMk id="7" creationId="{D157AB82-5C73-9D83-B5C3-C5E2AF5A233C}"/>
          </ac:picMkLst>
        </pc:picChg>
        <pc:cxnChg chg="mod">
          <ac:chgData name="Kia Boon Ng" userId="7a4a509d-6d59-4cab-8230-d778fe8954a2" providerId="ADAL" clId="{CB93B02B-ABBA-4FC0-BFA4-0C8119E8158B}" dt="2024-03-01T21:07:51.937" v="11522" actId="1076"/>
          <ac:cxnSpMkLst>
            <pc:docMk/>
            <pc:sldMk cId="1235994321" sldId="490"/>
            <ac:cxnSpMk id="9" creationId="{F1443039-F810-BF55-A632-2DD23E4599CD}"/>
          </ac:cxnSpMkLst>
        </pc:cxnChg>
        <pc:cxnChg chg="mod">
          <ac:chgData name="Kia Boon Ng" userId="7a4a509d-6d59-4cab-8230-d778fe8954a2" providerId="ADAL" clId="{CB93B02B-ABBA-4FC0-BFA4-0C8119E8158B}" dt="2024-03-01T21:07:51.937" v="11522" actId="1076"/>
          <ac:cxnSpMkLst>
            <pc:docMk/>
            <pc:sldMk cId="1235994321" sldId="490"/>
            <ac:cxnSpMk id="12" creationId="{DA4CEC1F-8035-E7B3-B46E-90E9C62ADBBC}"/>
          </ac:cxnSpMkLst>
        </pc:cxnChg>
        <pc:cxnChg chg="mod">
          <ac:chgData name="Kia Boon Ng" userId="7a4a509d-6d59-4cab-8230-d778fe8954a2" providerId="ADAL" clId="{CB93B02B-ABBA-4FC0-BFA4-0C8119E8158B}" dt="2024-03-01T21:07:51.937" v="11522" actId="1076"/>
          <ac:cxnSpMkLst>
            <pc:docMk/>
            <pc:sldMk cId="1235994321" sldId="490"/>
            <ac:cxnSpMk id="13" creationId="{8A078EB7-ED86-8E67-BD47-B65BC9A8EB81}"/>
          </ac:cxnSpMkLst>
        </pc:cxnChg>
        <pc:cxnChg chg="mod">
          <ac:chgData name="Kia Boon Ng" userId="7a4a509d-6d59-4cab-8230-d778fe8954a2" providerId="ADAL" clId="{CB93B02B-ABBA-4FC0-BFA4-0C8119E8158B}" dt="2024-03-01T21:07:51.937" v="11522" actId="1076"/>
          <ac:cxnSpMkLst>
            <pc:docMk/>
            <pc:sldMk cId="1235994321" sldId="490"/>
            <ac:cxnSpMk id="14" creationId="{65FA85EE-8CF9-9FEB-DDEA-D144FF470C3D}"/>
          </ac:cxnSpMkLst>
        </pc:cxnChg>
        <pc:cxnChg chg="mod">
          <ac:chgData name="Kia Boon Ng" userId="7a4a509d-6d59-4cab-8230-d778fe8954a2" providerId="ADAL" clId="{CB93B02B-ABBA-4FC0-BFA4-0C8119E8158B}" dt="2024-03-01T21:07:51.937" v="11522" actId="1076"/>
          <ac:cxnSpMkLst>
            <pc:docMk/>
            <pc:sldMk cId="1235994321" sldId="490"/>
            <ac:cxnSpMk id="15" creationId="{200CC044-897A-6A40-D038-05E13BE3777D}"/>
          </ac:cxnSpMkLst>
        </pc:cxnChg>
        <pc:cxnChg chg="mod">
          <ac:chgData name="Kia Boon Ng" userId="7a4a509d-6d59-4cab-8230-d778fe8954a2" providerId="ADAL" clId="{CB93B02B-ABBA-4FC0-BFA4-0C8119E8158B}" dt="2024-03-01T21:07:51.937" v="11522" actId="1076"/>
          <ac:cxnSpMkLst>
            <pc:docMk/>
            <pc:sldMk cId="1235994321" sldId="490"/>
            <ac:cxnSpMk id="22" creationId="{202FE2D9-F9AB-FE43-498B-3E6D25212EC7}"/>
          </ac:cxnSpMkLst>
        </pc:cxnChg>
        <pc:cxnChg chg="mod">
          <ac:chgData name="Kia Boon Ng" userId="7a4a509d-6d59-4cab-8230-d778fe8954a2" providerId="ADAL" clId="{CB93B02B-ABBA-4FC0-BFA4-0C8119E8158B}" dt="2024-03-01T21:07:51.937" v="11522" actId="1076"/>
          <ac:cxnSpMkLst>
            <pc:docMk/>
            <pc:sldMk cId="1235994321" sldId="490"/>
            <ac:cxnSpMk id="23" creationId="{AE97A2F1-0F1B-CC92-B59D-E4C9C09A9E62}"/>
          </ac:cxnSpMkLst>
        </pc:cxnChg>
        <pc:cxnChg chg="mod">
          <ac:chgData name="Kia Boon Ng" userId="7a4a509d-6d59-4cab-8230-d778fe8954a2" providerId="ADAL" clId="{CB93B02B-ABBA-4FC0-BFA4-0C8119E8158B}" dt="2024-03-01T21:07:51.937" v="11522" actId="1076"/>
          <ac:cxnSpMkLst>
            <pc:docMk/>
            <pc:sldMk cId="1235994321" sldId="490"/>
            <ac:cxnSpMk id="24" creationId="{2405C891-3EC2-65FF-26D2-2474F4C882D6}"/>
          </ac:cxnSpMkLst>
        </pc:cxnChg>
        <pc:cxnChg chg="mod">
          <ac:chgData name="Kia Boon Ng" userId="7a4a509d-6d59-4cab-8230-d778fe8954a2" providerId="ADAL" clId="{CB93B02B-ABBA-4FC0-BFA4-0C8119E8158B}" dt="2024-03-01T21:07:51.937" v="11522" actId="1076"/>
          <ac:cxnSpMkLst>
            <pc:docMk/>
            <pc:sldMk cId="1235994321" sldId="490"/>
            <ac:cxnSpMk id="25" creationId="{C51DBC1B-37D6-38F5-FAB3-12D030A76865}"/>
          </ac:cxnSpMkLst>
        </pc:cxnChg>
      </pc:sldChg>
      <pc:sldChg chg="modSp add del mod modAnim modShow">
        <pc:chgData name="Kia Boon Ng" userId="7a4a509d-6d59-4cab-8230-d778fe8954a2" providerId="ADAL" clId="{CB93B02B-ABBA-4FC0-BFA4-0C8119E8158B}" dt="2024-03-05T22:06:53.160" v="13748" actId="47"/>
        <pc:sldMkLst>
          <pc:docMk/>
          <pc:sldMk cId="4065001565" sldId="491"/>
        </pc:sldMkLst>
        <pc:spChg chg="mod">
          <ac:chgData name="Kia Boon Ng" userId="7a4a509d-6d59-4cab-8230-d778fe8954a2" providerId="ADAL" clId="{CB93B02B-ABBA-4FC0-BFA4-0C8119E8158B}" dt="2024-03-01T21:09:40.269" v="11524" actId="14100"/>
          <ac:spMkLst>
            <pc:docMk/>
            <pc:sldMk cId="4065001565" sldId="491"/>
            <ac:spMk id="51" creationId="{C00F146B-4D3D-DC1B-5568-712835BF86FC}"/>
          </ac:spMkLst>
        </pc:spChg>
        <pc:spChg chg="mod">
          <ac:chgData name="Kia Boon Ng" userId="7a4a509d-6d59-4cab-8230-d778fe8954a2" providerId="ADAL" clId="{CB93B02B-ABBA-4FC0-BFA4-0C8119E8158B}" dt="2024-03-01T21:06:10.051" v="11518" actId="20577"/>
          <ac:spMkLst>
            <pc:docMk/>
            <pc:sldMk cId="4065001565" sldId="491"/>
            <ac:spMk id="53" creationId="{EC3CFEC5-0005-1756-5080-BCEF82ADC01D}"/>
          </ac:spMkLst>
        </pc:spChg>
      </pc:sldChg>
      <pc:sldChg chg="modSp add mod modNotesTx">
        <pc:chgData name="Kia Boon Ng" userId="7a4a509d-6d59-4cab-8230-d778fe8954a2" providerId="ADAL" clId="{CB93B02B-ABBA-4FC0-BFA4-0C8119E8158B}" dt="2024-03-07T21:50:32.596" v="17471" actId="14100"/>
        <pc:sldMkLst>
          <pc:docMk/>
          <pc:sldMk cId="946416206" sldId="492"/>
        </pc:sldMkLst>
        <pc:spChg chg="mod">
          <ac:chgData name="Kia Boon Ng" userId="7a4a509d-6d59-4cab-8230-d778fe8954a2" providerId="ADAL" clId="{CB93B02B-ABBA-4FC0-BFA4-0C8119E8158B}" dt="2024-03-05T21:33:58.504" v="13263" actId="20577"/>
          <ac:spMkLst>
            <pc:docMk/>
            <pc:sldMk cId="946416206" sldId="492"/>
            <ac:spMk id="2" creationId="{7BEBDD7E-CADD-F548-6887-42C44366F8D2}"/>
          </ac:spMkLst>
        </pc:spChg>
        <pc:spChg chg="mod">
          <ac:chgData name="Kia Boon Ng" userId="7a4a509d-6d59-4cab-8230-d778fe8954a2" providerId="ADAL" clId="{CB93B02B-ABBA-4FC0-BFA4-0C8119E8158B}" dt="2024-03-07T00:23:39.775" v="16417" actId="20577"/>
          <ac:spMkLst>
            <pc:docMk/>
            <pc:sldMk cId="946416206" sldId="492"/>
            <ac:spMk id="3" creationId="{0C1A93BE-536E-1A4A-AAE5-23CCCE411B32}"/>
          </ac:spMkLst>
        </pc:spChg>
        <pc:spChg chg="mod">
          <ac:chgData name="Kia Boon Ng" userId="7a4a509d-6d59-4cab-8230-d778fe8954a2" providerId="ADAL" clId="{CB93B02B-ABBA-4FC0-BFA4-0C8119E8158B}" dt="2024-03-05T22:20:43.775" v="14220" actId="1035"/>
          <ac:spMkLst>
            <pc:docMk/>
            <pc:sldMk cId="946416206" sldId="492"/>
            <ac:spMk id="4" creationId="{CDB46314-6055-208B-9EF2-04D4FC77B8E2}"/>
          </ac:spMkLst>
        </pc:spChg>
        <pc:spChg chg="mod">
          <ac:chgData name="Kia Boon Ng" userId="7a4a509d-6d59-4cab-8230-d778fe8954a2" providerId="ADAL" clId="{CB93B02B-ABBA-4FC0-BFA4-0C8119E8158B}" dt="2024-03-06T23:22:23.494" v="15229" actId="6549"/>
          <ac:spMkLst>
            <pc:docMk/>
            <pc:sldMk cId="946416206" sldId="492"/>
            <ac:spMk id="6" creationId="{BD9CC5BB-79E4-3F2F-7C22-94A108F756DB}"/>
          </ac:spMkLst>
        </pc:spChg>
        <pc:spChg chg="mod">
          <ac:chgData name="Kia Boon Ng" userId="7a4a509d-6d59-4cab-8230-d778fe8954a2" providerId="ADAL" clId="{CB93B02B-ABBA-4FC0-BFA4-0C8119E8158B}" dt="2024-03-07T21:49:00.901" v="17462" actId="1035"/>
          <ac:spMkLst>
            <pc:docMk/>
            <pc:sldMk cId="946416206" sldId="492"/>
            <ac:spMk id="7" creationId="{8A09E84A-74E6-960D-C2A4-8FDDE91241D8}"/>
          </ac:spMkLst>
        </pc:spChg>
        <pc:spChg chg="mod">
          <ac:chgData name="Kia Boon Ng" userId="7a4a509d-6d59-4cab-8230-d778fe8954a2" providerId="ADAL" clId="{CB93B02B-ABBA-4FC0-BFA4-0C8119E8158B}" dt="2024-03-07T21:48:55.579" v="17455" actId="1036"/>
          <ac:spMkLst>
            <pc:docMk/>
            <pc:sldMk cId="946416206" sldId="492"/>
            <ac:spMk id="12" creationId="{A761D01C-D096-92C3-FA1A-FF4DC4F366C7}"/>
          </ac:spMkLst>
        </pc:spChg>
        <pc:spChg chg="mod">
          <ac:chgData name="Kia Boon Ng" userId="7a4a509d-6d59-4cab-8230-d778fe8954a2" providerId="ADAL" clId="{CB93B02B-ABBA-4FC0-BFA4-0C8119E8158B}" dt="2024-03-07T00:35:22.552" v="16616" actId="20577"/>
          <ac:spMkLst>
            <pc:docMk/>
            <pc:sldMk cId="946416206" sldId="492"/>
            <ac:spMk id="14" creationId="{8DE93729-FE48-D498-D082-9B63FF85F68B}"/>
          </ac:spMkLst>
        </pc:spChg>
        <pc:spChg chg="mod">
          <ac:chgData name="Kia Boon Ng" userId="7a4a509d-6d59-4cab-8230-d778fe8954a2" providerId="ADAL" clId="{CB93B02B-ABBA-4FC0-BFA4-0C8119E8158B}" dt="2024-03-07T21:50:26.981" v="17470" actId="1038"/>
          <ac:spMkLst>
            <pc:docMk/>
            <pc:sldMk cId="946416206" sldId="492"/>
            <ac:spMk id="26" creationId="{2D9A10DA-6934-493E-B8D8-A80CD0518B83}"/>
          </ac:spMkLst>
        </pc:spChg>
        <pc:spChg chg="mod">
          <ac:chgData name="Kia Boon Ng" userId="7a4a509d-6d59-4cab-8230-d778fe8954a2" providerId="ADAL" clId="{CB93B02B-ABBA-4FC0-BFA4-0C8119E8158B}" dt="2024-03-07T21:49:24.338" v="17466" actId="1035"/>
          <ac:spMkLst>
            <pc:docMk/>
            <pc:sldMk cId="946416206" sldId="492"/>
            <ac:spMk id="27" creationId="{4A0B544E-4780-3210-D7FB-9A622CF2EE15}"/>
          </ac:spMkLst>
        </pc:spChg>
        <pc:cxnChg chg="mod">
          <ac:chgData name="Kia Boon Ng" userId="7a4a509d-6d59-4cab-8230-d778fe8954a2" providerId="ADAL" clId="{CB93B02B-ABBA-4FC0-BFA4-0C8119E8158B}" dt="2024-03-05T22:20:49" v="14221" actId="14100"/>
          <ac:cxnSpMkLst>
            <pc:docMk/>
            <pc:sldMk cId="946416206" sldId="492"/>
            <ac:cxnSpMk id="9" creationId="{07ED0AF4-E705-7DE9-EE8D-FDF2FFCF4375}"/>
          </ac:cxnSpMkLst>
        </pc:cxnChg>
        <pc:cxnChg chg="mod">
          <ac:chgData name="Kia Boon Ng" userId="7a4a509d-6d59-4cab-8230-d778fe8954a2" providerId="ADAL" clId="{CB93B02B-ABBA-4FC0-BFA4-0C8119E8158B}" dt="2024-03-07T00:24:17.512" v="16418" actId="14100"/>
          <ac:cxnSpMkLst>
            <pc:docMk/>
            <pc:sldMk cId="946416206" sldId="492"/>
            <ac:cxnSpMk id="11" creationId="{42D3A6CA-DA6B-FFD7-244E-9BC2A42C3457}"/>
          </ac:cxnSpMkLst>
        </pc:cxnChg>
        <pc:cxnChg chg="mod">
          <ac:chgData name="Kia Boon Ng" userId="7a4a509d-6d59-4cab-8230-d778fe8954a2" providerId="ADAL" clId="{CB93B02B-ABBA-4FC0-BFA4-0C8119E8158B}" dt="2024-03-07T21:49:11.105" v="17463" actId="14100"/>
          <ac:cxnSpMkLst>
            <pc:docMk/>
            <pc:sldMk cId="946416206" sldId="492"/>
            <ac:cxnSpMk id="13" creationId="{A8E4C20E-DD40-B083-A70D-F7C16C3D289B}"/>
          </ac:cxnSpMkLst>
        </pc:cxnChg>
        <pc:cxnChg chg="mod">
          <ac:chgData name="Kia Boon Ng" userId="7a4a509d-6d59-4cab-8230-d778fe8954a2" providerId="ADAL" clId="{CB93B02B-ABBA-4FC0-BFA4-0C8119E8158B}" dt="2024-03-07T21:50:32.596" v="17471" actId="14100"/>
          <ac:cxnSpMkLst>
            <pc:docMk/>
            <pc:sldMk cId="946416206" sldId="492"/>
            <ac:cxnSpMk id="29" creationId="{038EC5A1-2A2C-32A4-82F4-C53704194998}"/>
          </ac:cxnSpMkLst>
        </pc:cxnChg>
        <pc:cxnChg chg="mod">
          <ac:chgData name="Kia Boon Ng" userId="7a4a509d-6d59-4cab-8230-d778fe8954a2" providerId="ADAL" clId="{CB93B02B-ABBA-4FC0-BFA4-0C8119E8158B}" dt="2024-03-07T21:49:45.255" v="17469" actId="14100"/>
          <ac:cxnSpMkLst>
            <pc:docMk/>
            <pc:sldMk cId="946416206" sldId="492"/>
            <ac:cxnSpMk id="37" creationId="{6FAEC407-7711-32AB-F1DE-64077D229D85}"/>
          </ac:cxnSpMkLst>
        </pc:cxnChg>
      </pc:sldChg>
      <pc:sldChg chg="addSp delSp modSp add mod ord modAnim modNotesTx">
        <pc:chgData name="Kia Boon Ng" userId="7a4a509d-6d59-4cab-8230-d778fe8954a2" providerId="ADAL" clId="{CB93B02B-ABBA-4FC0-BFA4-0C8119E8158B}" dt="2024-03-08T22:50:09.949" v="18981"/>
        <pc:sldMkLst>
          <pc:docMk/>
          <pc:sldMk cId="4010726942" sldId="493"/>
        </pc:sldMkLst>
        <pc:spChg chg="mod">
          <ac:chgData name="Kia Boon Ng" userId="7a4a509d-6d59-4cab-8230-d778fe8954a2" providerId="ADAL" clId="{CB93B02B-ABBA-4FC0-BFA4-0C8119E8158B}" dt="2024-03-07T22:40:02.916" v="17477"/>
          <ac:spMkLst>
            <pc:docMk/>
            <pc:sldMk cId="4010726942" sldId="493"/>
            <ac:spMk id="5" creationId="{BA7DA230-EBDF-245C-F52B-172803A8BB53}"/>
          </ac:spMkLst>
        </pc:spChg>
        <pc:spChg chg="mod">
          <ac:chgData name="Kia Boon Ng" userId="7a4a509d-6d59-4cab-8230-d778fe8954a2" providerId="ADAL" clId="{CB93B02B-ABBA-4FC0-BFA4-0C8119E8158B}" dt="2024-03-07T22:40:02.916" v="17477"/>
          <ac:spMkLst>
            <pc:docMk/>
            <pc:sldMk cId="4010726942" sldId="493"/>
            <ac:spMk id="35" creationId="{63597120-774E-8F9E-6481-8716BF373BE4}"/>
          </ac:spMkLst>
        </pc:spChg>
        <pc:spChg chg="mod">
          <ac:chgData name="Kia Boon Ng" userId="7a4a509d-6d59-4cab-8230-d778fe8954a2" providerId="ADAL" clId="{CB93B02B-ABBA-4FC0-BFA4-0C8119E8158B}" dt="2024-03-07T22:40:02.916" v="17477"/>
          <ac:spMkLst>
            <pc:docMk/>
            <pc:sldMk cId="4010726942" sldId="493"/>
            <ac:spMk id="36" creationId="{10F4B510-8345-6319-E6D0-D74D8E029F6C}"/>
          </ac:spMkLst>
        </pc:spChg>
        <pc:spChg chg="mod">
          <ac:chgData name="Kia Boon Ng" userId="7a4a509d-6d59-4cab-8230-d778fe8954a2" providerId="ADAL" clId="{CB93B02B-ABBA-4FC0-BFA4-0C8119E8158B}" dt="2024-03-07T22:40:02.916" v="17477"/>
          <ac:spMkLst>
            <pc:docMk/>
            <pc:sldMk cId="4010726942" sldId="493"/>
            <ac:spMk id="40" creationId="{BDB44965-6136-16D6-6DE9-2B402F9328D0}"/>
          </ac:spMkLst>
        </pc:spChg>
        <pc:spChg chg="mod">
          <ac:chgData name="Kia Boon Ng" userId="7a4a509d-6d59-4cab-8230-d778fe8954a2" providerId="ADAL" clId="{CB93B02B-ABBA-4FC0-BFA4-0C8119E8158B}" dt="2024-03-07T22:40:02.916" v="17477"/>
          <ac:spMkLst>
            <pc:docMk/>
            <pc:sldMk cId="4010726942" sldId="493"/>
            <ac:spMk id="41" creationId="{0CDD0280-A0E5-D416-60FC-96519444B6D1}"/>
          </ac:spMkLst>
        </pc:spChg>
        <pc:spChg chg="mod">
          <ac:chgData name="Kia Boon Ng" userId="7a4a509d-6d59-4cab-8230-d778fe8954a2" providerId="ADAL" clId="{CB93B02B-ABBA-4FC0-BFA4-0C8119E8158B}" dt="2024-03-07T22:40:02.916" v="17477"/>
          <ac:spMkLst>
            <pc:docMk/>
            <pc:sldMk cId="4010726942" sldId="493"/>
            <ac:spMk id="42" creationId="{A260634A-8D4C-4578-89B3-830A0A676626}"/>
          </ac:spMkLst>
        </pc:spChg>
        <pc:spChg chg="mod">
          <ac:chgData name="Kia Boon Ng" userId="7a4a509d-6d59-4cab-8230-d778fe8954a2" providerId="ADAL" clId="{CB93B02B-ABBA-4FC0-BFA4-0C8119E8158B}" dt="2024-03-07T22:40:02.916" v="17477"/>
          <ac:spMkLst>
            <pc:docMk/>
            <pc:sldMk cId="4010726942" sldId="493"/>
            <ac:spMk id="43" creationId="{DB83F71E-A99A-F142-E4BA-4F471BB7B25B}"/>
          </ac:spMkLst>
        </pc:spChg>
        <pc:spChg chg="mod">
          <ac:chgData name="Kia Boon Ng" userId="7a4a509d-6d59-4cab-8230-d778fe8954a2" providerId="ADAL" clId="{CB93B02B-ABBA-4FC0-BFA4-0C8119E8158B}" dt="2024-03-07T22:40:02.916" v="17477"/>
          <ac:spMkLst>
            <pc:docMk/>
            <pc:sldMk cId="4010726942" sldId="493"/>
            <ac:spMk id="44" creationId="{E1F0697C-5F77-53D7-D94E-84819EAB1EBE}"/>
          </ac:spMkLst>
        </pc:spChg>
        <pc:spChg chg="mod">
          <ac:chgData name="Kia Boon Ng" userId="7a4a509d-6d59-4cab-8230-d778fe8954a2" providerId="ADAL" clId="{CB93B02B-ABBA-4FC0-BFA4-0C8119E8158B}" dt="2024-03-07T22:46:30.410" v="17512" actId="115"/>
          <ac:spMkLst>
            <pc:docMk/>
            <pc:sldMk cId="4010726942" sldId="493"/>
            <ac:spMk id="47" creationId="{5377E486-D3ED-10E9-FFF4-32205259DF11}"/>
          </ac:spMkLst>
        </pc:spChg>
        <pc:spChg chg="mod">
          <ac:chgData name="Kia Boon Ng" userId="7a4a509d-6d59-4cab-8230-d778fe8954a2" providerId="ADAL" clId="{CB93B02B-ABBA-4FC0-BFA4-0C8119E8158B}" dt="2024-03-05T23:36:06.175" v="15097" actId="114"/>
          <ac:spMkLst>
            <pc:docMk/>
            <pc:sldMk cId="4010726942" sldId="493"/>
            <ac:spMk id="53" creationId="{EC3CFEC5-0005-1756-5080-BCEF82ADC01D}"/>
          </ac:spMkLst>
        </pc:spChg>
        <pc:grpChg chg="del">
          <ac:chgData name="Kia Boon Ng" userId="7a4a509d-6d59-4cab-8230-d778fe8954a2" providerId="ADAL" clId="{CB93B02B-ABBA-4FC0-BFA4-0C8119E8158B}" dt="2024-03-05T22:11:27.689" v="14087" actId="478"/>
          <ac:grpSpMkLst>
            <pc:docMk/>
            <pc:sldMk cId="4010726942" sldId="493"/>
            <ac:grpSpMk id="4" creationId="{79A4668E-996F-9CC3-9427-51116523DFF3}"/>
          </ac:grpSpMkLst>
        </pc:grpChg>
        <pc:grpChg chg="add mod">
          <ac:chgData name="Kia Boon Ng" userId="7a4a509d-6d59-4cab-8230-d778fe8954a2" providerId="ADAL" clId="{CB93B02B-ABBA-4FC0-BFA4-0C8119E8158B}" dt="2024-03-07T22:40:02.916" v="17477"/>
          <ac:grpSpMkLst>
            <pc:docMk/>
            <pc:sldMk cId="4010726942" sldId="493"/>
            <ac:grpSpMk id="4" creationId="{E8C11CBE-358E-7536-6421-E407D77E85C3}"/>
          </ac:grpSpMkLst>
        </pc:grpChg>
        <pc:grpChg chg="del">
          <ac:chgData name="Kia Boon Ng" userId="7a4a509d-6d59-4cab-8230-d778fe8954a2" providerId="ADAL" clId="{CB93B02B-ABBA-4FC0-BFA4-0C8119E8158B}" dt="2024-03-05T22:11:26.182" v="14086" actId="478"/>
          <ac:grpSpMkLst>
            <pc:docMk/>
            <pc:sldMk cId="4010726942" sldId="493"/>
            <ac:grpSpMk id="5" creationId="{D1B94634-4DFE-4830-7B0A-3CC07517014A}"/>
          </ac:grpSpMkLst>
        </pc:grpChg>
        <pc:grpChg chg="add mod">
          <ac:chgData name="Kia Boon Ng" userId="7a4a509d-6d59-4cab-8230-d778fe8954a2" providerId="ADAL" clId="{CB93B02B-ABBA-4FC0-BFA4-0C8119E8158B}" dt="2024-03-07T22:40:02.916" v="17477"/>
          <ac:grpSpMkLst>
            <pc:docMk/>
            <pc:sldMk cId="4010726942" sldId="493"/>
            <ac:grpSpMk id="37" creationId="{D6D4E73D-5EC2-599C-7FAC-1607678D60B3}"/>
          </ac:grpSpMkLst>
        </pc:grpChg>
      </pc:sldChg>
      <pc:sldChg chg="addSp delSp modSp new mod modShow">
        <pc:chgData name="Kia Boon Ng" userId="7a4a509d-6d59-4cab-8230-d778fe8954a2" providerId="ADAL" clId="{CB93B02B-ABBA-4FC0-BFA4-0C8119E8158B}" dt="2024-03-05T22:42:18.701" v="14898" actId="1076"/>
        <pc:sldMkLst>
          <pc:docMk/>
          <pc:sldMk cId="69833980" sldId="494"/>
        </pc:sldMkLst>
        <pc:spChg chg="mod">
          <ac:chgData name="Kia Boon Ng" userId="7a4a509d-6d59-4cab-8230-d778fe8954a2" providerId="ADAL" clId="{CB93B02B-ABBA-4FC0-BFA4-0C8119E8158B}" dt="2024-03-05T22:27:48.804" v="14277" actId="20577"/>
          <ac:spMkLst>
            <pc:docMk/>
            <pc:sldMk cId="69833980" sldId="494"/>
            <ac:spMk id="2" creationId="{6EFECB98-C8AC-8F30-542A-37269368C1F8}"/>
          </ac:spMkLst>
        </pc:spChg>
        <pc:spChg chg="del">
          <ac:chgData name="Kia Boon Ng" userId="7a4a509d-6d59-4cab-8230-d778fe8954a2" providerId="ADAL" clId="{CB93B02B-ABBA-4FC0-BFA4-0C8119E8158B}" dt="2024-03-05T22:27:52.512" v="14278" actId="478"/>
          <ac:spMkLst>
            <pc:docMk/>
            <pc:sldMk cId="69833980" sldId="494"/>
            <ac:spMk id="3" creationId="{6223A41D-C309-72E8-BD74-7DF553CC992C}"/>
          </ac:spMkLst>
        </pc:spChg>
        <pc:spChg chg="add mod">
          <ac:chgData name="Kia Boon Ng" userId="7a4a509d-6d59-4cab-8230-d778fe8954a2" providerId="ADAL" clId="{CB93B02B-ABBA-4FC0-BFA4-0C8119E8158B}" dt="2024-03-05T22:33:58.417" v="14393" actId="1035"/>
          <ac:spMkLst>
            <pc:docMk/>
            <pc:sldMk cId="69833980" sldId="494"/>
            <ac:spMk id="16" creationId="{FBDC6DF8-22CB-5FFA-72BE-6EF5E14F613B}"/>
          </ac:spMkLst>
        </pc:spChg>
        <pc:spChg chg="add mod">
          <ac:chgData name="Kia Boon Ng" userId="7a4a509d-6d59-4cab-8230-d778fe8954a2" providerId="ADAL" clId="{CB93B02B-ABBA-4FC0-BFA4-0C8119E8158B}" dt="2024-03-05T22:33:52.905" v="14383" actId="1036"/>
          <ac:spMkLst>
            <pc:docMk/>
            <pc:sldMk cId="69833980" sldId="494"/>
            <ac:spMk id="17" creationId="{46507510-68B4-3B39-0E15-BEA5322B674E}"/>
          </ac:spMkLst>
        </pc:spChg>
        <pc:spChg chg="add mod">
          <ac:chgData name="Kia Boon Ng" userId="7a4a509d-6d59-4cab-8230-d778fe8954a2" providerId="ADAL" clId="{CB93B02B-ABBA-4FC0-BFA4-0C8119E8158B}" dt="2024-03-05T22:32:23.309" v="14358" actId="164"/>
          <ac:spMkLst>
            <pc:docMk/>
            <pc:sldMk cId="69833980" sldId="494"/>
            <ac:spMk id="20" creationId="{392E3520-F19A-A145-6638-6D8766437213}"/>
          </ac:spMkLst>
        </pc:spChg>
        <pc:spChg chg="add del mod">
          <ac:chgData name="Kia Boon Ng" userId="7a4a509d-6d59-4cab-8230-d778fe8954a2" providerId="ADAL" clId="{CB93B02B-ABBA-4FC0-BFA4-0C8119E8158B}" dt="2024-03-05T22:31:53.824" v="14352" actId="478"/>
          <ac:spMkLst>
            <pc:docMk/>
            <pc:sldMk cId="69833980" sldId="494"/>
            <ac:spMk id="27" creationId="{F3D0EF6E-4FFB-26F5-AC47-BAD5653E6D24}"/>
          </ac:spMkLst>
        </pc:spChg>
        <pc:spChg chg="add del mod">
          <ac:chgData name="Kia Boon Ng" userId="7a4a509d-6d59-4cab-8230-d778fe8954a2" providerId="ADAL" clId="{CB93B02B-ABBA-4FC0-BFA4-0C8119E8158B}" dt="2024-03-05T22:31:53.824" v="14352" actId="478"/>
          <ac:spMkLst>
            <pc:docMk/>
            <pc:sldMk cId="69833980" sldId="494"/>
            <ac:spMk id="28" creationId="{75382793-ACDF-59E3-B846-C282D78667C6}"/>
          </ac:spMkLst>
        </pc:spChg>
        <pc:spChg chg="add del mod">
          <ac:chgData name="Kia Boon Ng" userId="7a4a509d-6d59-4cab-8230-d778fe8954a2" providerId="ADAL" clId="{CB93B02B-ABBA-4FC0-BFA4-0C8119E8158B}" dt="2024-03-05T22:31:53.824" v="14352" actId="478"/>
          <ac:spMkLst>
            <pc:docMk/>
            <pc:sldMk cId="69833980" sldId="494"/>
            <ac:spMk id="30" creationId="{9A1C16FA-A8B0-C164-C6CC-2412608375E1}"/>
          </ac:spMkLst>
        </pc:spChg>
        <pc:spChg chg="add del mod">
          <ac:chgData name="Kia Boon Ng" userId="7a4a509d-6d59-4cab-8230-d778fe8954a2" providerId="ADAL" clId="{CB93B02B-ABBA-4FC0-BFA4-0C8119E8158B}" dt="2024-03-05T22:31:46.551" v="14350" actId="478"/>
          <ac:spMkLst>
            <pc:docMk/>
            <pc:sldMk cId="69833980" sldId="494"/>
            <ac:spMk id="37" creationId="{BB559406-2D89-F1E2-5DB8-EA069DF69D48}"/>
          </ac:spMkLst>
        </pc:spChg>
        <pc:spChg chg="add del mod">
          <ac:chgData name="Kia Boon Ng" userId="7a4a509d-6d59-4cab-8230-d778fe8954a2" providerId="ADAL" clId="{CB93B02B-ABBA-4FC0-BFA4-0C8119E8158B}" dt="2024-03-05T22:31:46.551" v="14350" actId="478"/>
          <ac:spMkLst>
            <pc:docMk/>
            <pc:sldMk cId="69833980" sldId="494"/>
            <ac:spMk id="38" creationId="{E3A6C110-DA7D-49FD-7B36-4A568AC0A025}"/>
          </ac:spMkLst>
        </pc:spChg>
        <pc:spChg chg="add del mod">
          <ac:chgData name="Kia Boon Ng" userId="7a4a509d-6d59-4cab-8230-d778fe8954a2" providerId="ADAL" clId="{CB93B02B-ABBA-4FC0-BFA4-0C8119E8158B}" dt="2024-03-05T22:31:46.551" v="14350" actId="478"/>
          <ac:spMkLst>
            <pc:docMk/>
            <pc:sldMk cId="69833980" sldId="494"/>
            <ac:spMk id="40" creationId="{0CE19A70-1E4E-B1EB-CE8B-85CCADF62A1B}"/>
          </ac:spMkLst>
        </pc:spChg>
        <pc:spChg chg="add mod">
          <ac:chgData name="Kia Boon Ng" userId="7a4a509d-6d59-4cab-8230-d778fe8954a2" providerId="ADAL" clId="{CB93B02B-ABBA-4FC0-BFA4-0C8119E8158B}" dt="2024-03-05T22:32:23.309" v="14358" actId="164"/>
          <ac:spMkLst>
            <pc:docMk/>
            <pc:sldMk cId="69833980" sldId="494"/>
            <ac:spMk id="41" creationId="{3D6E5153-E539-2A77-A383-D80FDEE5DBCD}"/>
          </ac:spMkLst>
        </pc:spChg>
        <pc:spChg chg="mod">
          <ac:chgData name="Kia Boon Ng" userId="7a4a509d-6d59-4cab-8230-d778fe8954a2" providerId="ADAL" clId="{CB93B02B-ABBA-4FC0-BFA4-0C8119E8158B}" dt="2024-03-05T22:32:35.372" v="14367" actId="20577"/>
          <ac:spMkLst>
            <pc:docMk/>
            <pc:sldMk cId="69833980" sldId="494"/>
            <ac:spMk id="50" creationId="{1F7470B9-884A-A1F4-6C86-A007F531952C}"/>
          </ac:spMkLst>
        </pc:spChg>
        <pc:spChg chg="mod">
          <ac:chgData name="Kia Boon Ng" userId="7a4a509d-6d59-4cab-8230-d778fe8954a2" providerId="ADAL" clId="{CB93B02B-ABBA-4FC0-BFA4-0C8119E8158B}" dt="2024-03-05T22:32:35.372" v="14367" actId="20577"/>
          <ac:spMkLst>
            <pc:docMk/>
            <pc:sldMk cId="69833980" sldId="494"/>
            <ac:spMk id="51" creationId="{7F86F7C2-0EA9-4843-FEBE-4294FC82DF59}"/>
          </ac:spMkLst>
        </pc:spChg>
        <pc:spChg chg="mod">
          <ac:chgData name="Kia Boon Ng" userId="7a4a509d-6d59-4cab-8230-d778fe8954a2" providerId="ADAL" clId="{CB93B02B-ABBA-4FC0-BFA4-0C8119E8158B}" dt="2024-03-05T22:32:35.372" v="14367" actId="20577"/>
          <ac:spMkLst>
            <pc:docMk/>
            <pc:sldMk cId="69833980" sldId="494"/>
            <ac:spMk id="53" creationId="{7846CA73-892E-5628-EEC2-6FCDDDC37F3A}"/>
          </ac:spMkLst>
        </pc:spChg>
        <pc:spChg chg="mod">
          <ac:chgData name="Kia Boon Ng" userId="7a4a509d-6d59-4cab-8230-d778fe8954a2" providerId="ADAL" clId="{CB93B02B-ABBA-4FC0-BFA4-0C8119E8158B}" dt="2024-03-05T22:32:35.372" v="14367" actId="20577"/>
          <ac:spMkLst>
            <pc:docMk/>
            <pc:sldMk cId="69833980" sldId="494"/>
            <ac:spMk id="54" creationId="{D70C4B24-C731-1696-4466-79E7E8FADBC5}"/>
          </ac:spMkLst>
        </pc:spChg>
        <pc:spChg chg="mod">
          <ac:chgData name="Kia Boon Ng" userId="7a4a509d-6d59-4cab-8230-d778fe8954a2" providerId="ADAL" clId="{CB93B02B-ABBA-4FC0-BFA4-0C8119E8158B}" dt="2024-03-05T22:33:30.594" v="14373" actId="1076"/>
          <ac:spMkLst>
            <pc:docMk/>
            <pc:sldMk cId="69833980" sldId="494"/>
            <ac:spMk id="62" creationId="{3FA6E61D-4956-0DFA-629A-1429F6E2B1EF}"/>
          </ac:spMkLst>
        </pc:spChg>
        <pc:spChg chg="mod">
          <ac:chgData name="Kia Boon Ng" userId="7a4a509d-6d59-4cab-8230-d778fe8954a2" providerId="ADAL" clId="{CB93B02B-ABBA-4FC0-BFA4-0C8119E8158B}" dt="2024-03-05T22:33:18.754" v="14372" actId="1076"/>
          <ac:spMkLst>
            <pc:docMk/>
            <pc:sldMk cId="69833980" sldId="494"/>
            <ac:spMk id="63" creationId="{1EE2D18F-079C-B2FC-D719-281B60E98257}"/>
          </ac:spMkLst>
        </pc:spChg>
        <pc:spChg chg="mod">
          <ac:chgData name="Kia Boon Ng" userId="7a4a509d-6d59-4cab-8230-d778fe8954a2" providerId="ADAL" clId="{CB93B02B-ABBA-4FC0-BFA4-0C8119E8158B}" dt="2024-03-05T22:32:47.320" v="14369" actId="571"/>
          <ac:spMkLst>
            <pc:docMk/>
            <pc:sldMk cId="69833980" sldId="494"/>
            <ac:spMk id="65" creationId="{0A343CF6-BE3A-4F5E-B191-1E86AD6AF11C}"/>
          </ac:spMkLst>
        </pc:spChg>
        <pc:spChg chg="mod">
          <ac:chgData name="Kia Boon Ng" userId="7a4a509d-6d59-4cab-8230-d778fe8954a2" providerId="ADAL" clId="{CB93B02B-ABBA-4FC0-BFA4-0C8119E8158B}" dt="2024-03-05T22:32:47.320" v="14369" actId="571"/>
          <ac:spMkLst>
            <pc:docMk/>
            <pc:sldMk cId="69833980" sldId="494"/>
            <ac:spMk id="66" creationId="{87E8F095-B06C-7087-7CE8-939E20F93939}"/>
          </ac:spMkLst>
        </pc:spChg>
        <pc:spChg chg="mod">
          <ac:chgData name="Kia Boon Ng" userId="7a4a509d-6d59-4cab-8230-d778fe8954a2" providerId="ADAL" clId="{CB93B02B-ABBA-4FC0-BFA4-0C8119E8158B}" dt="2024-03-05T22:35:04.262" v="14413" actId="20577"/>
          <ac:spMkLst>
            <pc:docMk/>
            <pc:sldMk cId="69833980" sldId="494"/>
            <ac:spMk id="76" creationId="{B22D514A-0B73-020F-ADD4-9ECD1E204B9A}"/>
          </ac:spMkLst>
        </pc:spChg>
        <pc:spChg chg="mod">
          <ac:chgData name="Kia Boon Ng" userId="7a4a509d-6d59-4cab-8230-d778fe8954a2" providerId="ADAL" clId="{CB93B02B-ABBA-4FC0-BFA4-0C8119E8158B}" dt="2024-03-05T22:35:04.262" v="14413" actId="20577"/>
          <ac:spMkLst>
            <pc:docMk/>
            <pc:sldMk cId="69833980" sldId="494"/>
            <ac:spMk id="77" creationId="{F6CF4CB7-8E1D-9026-2465-EBD86A9DF643}"/>
          </ac:spMkLst>
        </pc:spChg>
        <pc:spChg chg="mod">
          <ac:chgData name="Kia Boon Ng" userId="7a4a509d-6d59-4cab-8230-d778fe8954a2" providerId="ADAL" clId="{CB93B02B-ABBA-4FC0-BFA4-0C8119E8158B}" dt="2024-03-05T22:35:04.262" v="14413" actId="20577"/>
          <ac:spMkLst>
            <pc:docMk/>
            <pc:sldMk cId="69833980" sldId="494"/>
            <ac:spMk id="79" creationId="{E774C069-C5A7-F659-8D3A-4462CEDC436E}"/>
          </ac:spMkLst>
        </pc:spChg>
        <pc:spChg chg="mod">
          <ac:chgData name="Kia Boon Ng" userId="7a4a509d-6d59-4cab-8230-d778fe8954a2" providerId="ADAL" clId="{CB93B02B-ABBA-4FC0-BFA4-0C8119E8158B}" dt="2024-03-05T22:35:06.867" v="14415" actId="1076"/>
          <ac:spMkLst>
            <pc:docMk/>
            <pc:sldMk cId="69833980" sldId="494"/>
            <ac:spMk id="80" creationId="{F4D2D30F-F60F-FAEE-9A42-69814B35E28F}"/>
          </ac:spMkLst>
        </pc:spChg>
        <pc:spChg chg="mod">
          <ac:chgData name="Kia Boon Ng" userId="7a4a509d-6d59-4cab-8230-d778fe8954a2" providerId="ADAL" clId="{CB93B02B-ABBA-4FC0-BFA4-0C8119E8158B}" dt="2024-03-05T22:35:28.065" v="14424" actId="20577"/>
          <ac:spMkLst>
            <pc:docMk/>
            <pc:sldMk cId="69833980" sldId="494"/>
            <ac:spMk id="88" creationId="{0C3572D0-624A-D748-96D2-0C5C9D550D5D}"/>
          </ac:spMkLst>
        </pc:spChg>
        <pc:spChg chg="mod">
          <ac:chgData name="Kia Boon Ng" userId="7a4a509d-6d59-4cab-8230-d778fe8954a2" providerId="ADAL" clId="{CB93B02B-ABBA-4FC0-BFA4-0C8119E8158B}" dt="2024-03-05T22:35:28.065" v="14424" actId="20577"/>
          <ac:spMkLst>
            <pc:docMk/>
            <pc:sldMk cId="69833980" sldId="494"/>
            <ac:spMk id="89" creationId="{03F023F3-4C41-C097-9834-53ABD4CF5C5F}"/>
          </ac:spMkLst>
        </pc:spChg>
        <pc:spChg chg="mod">
          <ac:chgData name="Kia Boon Ng" userId="7a4a509d-6d59-4cab-8230-d778fe8954a2" providerId="ADAL" clId="{CB93B02B-ABBA-4FC0-BFA4-0C8119E8158B}" dt="2024-03-05T22:35:28.065" v="14424" actId="20577"/>
          <ac:spMkLst>
            <pc:docMk/>
            <pc:sldMk cId="69833980" sldId="494"/>
            <ac:spMk id="91" creationId="{C756E743-3887-7B14-B5CE-E6B8C9D9B33B}"/>
          </ac:spMkLst>
        </pc:spChg>
        <pc:spChg chg="mod">
          <ac:chgData name="Kia Boon Ng" userId="7a4a509d-6d59-4cab-8230-d778fe8954a2" providerId="ADAL" clId="{CB93B02B-ABBA-4FC0-BFA4-0C8119E8158B}" dt="2024-03-05T22:35:28.065" v="14424" actId="20577"/>
          <ac:spMkLst>
            <pc:docMk/>
            <pc:sldMk cId="69833980" sldId="494"/>
            <ac:spMk id="92" creationId="{D2BFFB37-A3FE-4C56-5D0E-D1926EADCCC9}"/>
          </ac:spMkLst>
        </pc:spChg>
        <pc:spChg chg="add mod">
          <ac:chgData name="Kia Boon Ng" userId="7a4a509d-6d59-4cab-8230-d778fe8954a2" providerId="ADAL" clId="{CB93B02B-ABBA-4FC0-BFA4-0C8119E8158B}" dt="2024-03-05T22:42:08.763" v="14896" actId="1076"/>
          <ac:spMkLst>
            <pc:docMk/>
            <pc:sldMk cId="69833980" sldId="494"/>
            <ac:spMk id="93" creationId="{71D58C0C-1FB3-6959-3E7C-81749271BBDF}"/>
          </ac:spMkLst>
        </pc:spChg>
        <pc:spChg chg="add mod">
          <ac:chgData name="Kia Boon Ng" userId="7a4a509d-6d59-4cab-8230-d778fe8954a2" providerId="ADAL" clId="{CB93B02B-ABBA-4FC0-BFA4-0C8119E8158B}" dt="2024-03-05T22:42:18.701" v="14898" actId="1076"/>
          <ac:spMkLst>
            <pc:docMk/>
            <pc:sldMk cId="69833980" sldId="494"/>
            <ac:spMk id="94" creationId="{B5AE65BF-129F-E909-6FC1-01518211066A}"/>
          </ac:spMkLst>
        </pc:spChg>
        <pc:spChg chg="add mod">
          <ac:chgData name="Kia Boon Ng" userId="7a4a509d-6d59-4cab-8230-d778fe8954a2" providerId="ADAL" clId="{CB93B02B-ABBA-4FC0-BFA4-0C8119E8158B}" dt="2024-03-05T22:42:08.763" v="14896" actId="1076"/>
          <ac:spMkLst>
            <pc:docMk/>
            <pc:sldMk cId="69833980" sldId="494"/>
            <ac:spMk id="95" creationId="{8D5FF832-9724-1DD2-2F9D-DA4BA8E1394E}"/>
          </ac:spMkLst>
        </pc:spChg>
        <pc:spChg chg="add mod">
          <ac:chgData name="Kia Boon Ng" userId="7a4a509d-6d59-4cab-8230-d778fe8954a2" providerId="ADAL" clId="{CB93B02B-ABBA-4FC0-BFA4-0C8119E8158B}" dt="2024-03-05T22:42:08.763" v="14896" actId="1076"/>
          <ac:spMkLst>
            <pc:docMk/>
            <pc:sldMk cId="69833980" sldId="494"/>
            <ac:spMk id="96" creationId="{D1B591B5-E6CF-89B3-6EE4-6ACB0FD38728}"/>
          </ac:spMkLst>
        </pc:spChg>
        <pc:spChg chg="add mod">
          <ac:chgData name="Kia Boon Ng" userId="7a4a509d-6d59-4cab-8230-d778fe8954a2" providerId="ADAL" clId="{CB93B02B-ABBA-4FC0-BFA4-0C8119E8158B}" dt="2024-03-05T22:42:12.199" v="14897" actId="1076"/>
          <ac:spMkLst>
            <pc:docMk/>
            <pc:sldMk cId="69833980" sldId="494"/>
            <ac:spMk id="97" creationId="{693397D4-8864-F1DA-E1E4-7A1BCBE6236B}"/>
          </ac:spMkLst>
        </pc:spChg>
        <pc:grpChg chg="add del mod">
          <ac:chgData name="Kia Boon Ng" userId="7a4a509d-6d59-4cab-8230-d778fe8954a2" providerId="ADAL" clId="{CB93B02B-ABBA-4FC0-BFA4-0C8119E8158B}" dt="2024-03-05T22:41:27.090" v="14887" actId="478"/>
          <ac:grpSpMkLst>
            <pc:docMk/>
            <pc:sldMk cId="69833980" sldId="494"/>
            <ac:grpSpMk id="42" creationId="{E6078EEC-5F15-E5E5-F839-5559769340EA}"/>
          </ac:grpSpMkLst>
        </pc:grpChg>
        <pc:grpChg chg="add del mod">
          <ac:chgData name="Kia Boon Ng" userId="7a4a509d-6d59-4cab-8230-d778fe8954a2" providerId="ADAL" clId="{CB93B02B-ABBA-4FC0-BFA4-0C8119E8158B}" dt="2024-03-05T22:34:04.287" v="14396" actId="478"/>
          <ac:grpSpMkLst>
            <pc:docMk/>
            <pc:sldMk cId="69833980" sldId="494"/>
            <ac:grpSpMk id="43" creationId="{113C1B13-419B-F06D-0897-6DDA66464ED8}"/>
          </ac:grpSpMkLst>
        </pc:grpChg>
        <pc:grpChg chg="add del mod">
          <ac:chgData name="Kia Boon Ng" userId="7a4a509d-6d59-4cab-8230-d778fe8954a2" providerId="ADAL" clId="{CB93B02B-ABBA-4FC0-BFA4-0C8119E8158B}" dt="2024-03-05T22:34:06.441" v="14397" actId="478"/>
          <ac:grpSpMkLst>
            <pc:docMk/>
            <pc:sldMk cId="69833980" sldId="494"/>
            <ac:grpSpMk id="55" creationId="{CC873E45-EE52-CF80-7EDA-8CDF993B3E3B}"/>
          </ac:grpSpMkLst>
        </pc:grpChg>
        <pc:grpChg chg="add mod">
          <ac:chgData name="Kia Boon Ng" userId="7a4a509d-6d59-4cab-8230-d778fe8954a2" providerId="ADAL" clId="{CB93B02B-ABBA-4FC0-BFA4-0C8119E8158B}" dt="2024-03-05T22:42:08.763" v="14896" actId="1076"/>
          <ac:grpSpMkLst>
            <pc:docMk/>
            <pc:sldMk cId="69833980" sldId="494"/>
            <ac:grpSpMk id="69" creationId="{AF099B70-FEA2-8472-CF94-02855A4D2A6C}"/>
          </ac:grpSpMkLst>
        </pc:grpChg>
        <pc:grpChg chg="add mod">
          <ac:chgData name="Kia Boon Ng" userId="7a4a509d-6d59-4cab-8230-d778fe8954a2" providerId="ADAL" clId="{CB93B02B-ABBA-4FC0-BFA4-0C8119E8158B}" dt="2024-03-05T22:42:08.763" v="14896" actId="1076"/>
          <ac:grpSpMkLst>
            <pc:docMk/>
            <pc:sldMk cId="69833980" sldId="494"/>
            <ac:grpSpMk id="81" creationId="{6C2FCDBB-E955-90FD-3917-995C1AC35650}"/>
          </ac:grpSpMkLst>
        </pc:grpChg>
        <pc:cxnChg chg="add mod">
          <ac:chgData name="Kia Boon Ng" userId="7a4a509d-6d59-4cab-8230-d778fe8954a2" providerId="ADAL" clId="{CB93B02B-ABBA-4FC0-BFA4-0C8119E8158B}" dt="2024-03-05T22:33:52.905" v="14383" actId="1036"/>
          <ac:cxnSpMkLst>
            <pc:docMk/>
            <pc:sldMk cId="69833980" sldId="494"/>
            <ac:cxnSpMk id="6" creationId="{7FA339CF-3593-C89F-A05C-0CA6BC1A91DF}"/>
          </ac:cxnSpMkLst>
        </pc:cxnChg>
        <pc:cxnChg chg="add mod">
          <ac:chgData name="Kia Boon Ng" userId="7a4a509d-6d59-4cab-8230-d778fe8954a2" providerId="ADAL" clId="{CB93B02B-ABBA-4FC0-BFA4-0C8119E8158B}" dt="2024-03-05T22:33:58.417" v="14393" actId="1035"/>
          <ac:cxnSpMkLst>
            <pc:docMk/>
            <pc:sldMk cId="69833980" sldId="494"/>
            <ac:cxnSpMk id="7" creationId="{F30E13D1-ACFF-20F4-E809-1286E473A874}"/>
          </ac:cxnSpMkLst>
        </pc:cxnChg>
        <pc:cxnChg chg="add mod">
          <ac:chgData name="Kia Boon Ng" userId="7a4a509d-6d59-4cab-8230-d778fe8954a2" providerId="ADAL" clId="{CB93B02B-ABBA-4FC0-BFA4-0C8119E8158B}" dt="2024-03-05T22:33:58.417" v="14393" actId="1035"/>
          <ac:cxnSpMkLst>
            <pc:docMk/>
            <pc:sldMk cId="69833980" sldId="494"/>
            <ac:cxnSpMk id="8" creationId="{8A2ED779-E9D8-952F-D516-EB2445E9A08E}"/>
          </ac:cxnSpMkLst>
        </pc:cxnChg>
        <pc:cxnChg chg="add mod">
          <ac:chgData name="Kia Boon Ng" userId="7a4a509d-6d59-4cab-8230-d778fe8954a2" providerId="ADAL" clId="{CB93B02B-ABBA-4FC0-BFA4-0C8119E8158B}" dt="2024-03-05T22:33:52.905" v="14383" actId="1036"/>
          <ac:cxnSpMkLst>
            <pc:docMk/>
            <pc:sldMk cId="69833980" sldId="494"/>
            <ac:cxnSpMk id="9" creationId="{D9E878F1-47C5-10DF-512B-CDEA63493C54}"/>
          </ac:cxnSpMkLst>
        </pc:cxnChg>
        <pc:cxnChg chg="add mod">
          <ac:chgData name="Kia Boon Ng" userId="7a4a509d-6d59-4cab-8230-d778fe8954a2" providerId="ADAL" clId="{CB93B02B-ABBA-4FC0-BFA4-0C8119E8158B}" dt="2024-03-05T22:33:58.417" v="14393" actId="1035"/>
          <ac:cxnSpMkLst>
            <pc:docMk/>
            <pc:sldMk cId="69833980" sldId="494"/>
            <ac:cxnSpMk id="11" creationId="{A399AD33-0ABF-0413-BCCD-1131FA30D423}"/>
          </ac:cxnSpMkLst>
        </pc:cxnChg>
        <pc:cxnChg chg="add mod">
          <ac:chgData name="Kia Boon Ng" userId="7a4a509d-6d59-4cab-8230-d778fe8954a2" providerId="ADAL" clId="{CB93B02B-ABBA-4FC0-BFA4-0C8119E8158B}" dt="2024-03-05T22:33:52.905" v="14383" actId="1036"/>
          <ac:cxnSpMkLst>
            <pc:docMk/>
            <pc:sldMk cId="69833980" sldId="494"/>
            <ac:cxnSpMk id="12" creationId="{25F233B8-04DE-481D-0874-93B051C3E938}"/>
          </ac:cxnSpMkLst>
        </pc:cxnChg>
        <pc:cxnChg chg="add mod">
          <ac:chgData name="Kia Boon Ng" userId="7a4a509d-6d59-4cab-8230-d778fe8954a2" providerId="ADAL" clId="{CB93B02B-ABBA-4FC0-BFA4-0C8119E8158B}" dt="2024-03-05T22:34:02.765" v="14395" actId="14100"/>
          <ac:cxnSpMkLst>
            <pc:docMk/>
            <pc:sldMk cId="69833980" sldId="494"/>
            <ac:cxnSpMk id="19" creationId="{5B45C3D0-57CB-F7DB-2E81-EDF822D96FA0}"/>
          </ac:cxnSpMkLst>
        </pc:cxnChg>
        <pc:cxnChg chg="add del mod">
          <ac:chgData name="Kia Boon Ng" userId="7a4a509d-6d59-4cab-8230-d778fe8954a2" providerId="ADAL" clId="{CB93B02B-ABBA-4FC0-BFA4-0C8119E8158B}" dt="2024-03-05T22:31:53.824" v="14352" actId="478"/>
          <ac:cxnSpMkLst>
            <pc:docMk/>
            <pc:sldMk cId="69833980" sldId="494"/>
            <ac:cxnSpMk id="21" creationId="{28718418-78D1-3DCE-019A-F136F65C265C}"/>
          </ac:cxnSpMkLst>
        </pc:cxnChg>
        <pc:cxnChg chg="add del mod">
          <ac:chgData name="Kia Boon Ng" userId="7a4a509d-6d59-4cab-8230-d778fe8954a2" providerId="ADAL" clId="{CB93B02B-ABBA-4FC0-BFA4-0C8119E8158B}" dt="2024-03-05T22:31:53.824" v="14352" actId="478"/>
          <ac:cxnSpMkLst>
            <pc:docMk/>
            <pc:sldMk cId="69833980" sldId="494"/>
            <ac:cxnSpMk id="22" creationId="{C9FD8455-C787-AE2F-F27A-4748DFA33C0D}"/>
          </ac:cxnSpMkLst>
        </pc:cxnChg>
        <pc:cxnChg chg="add del mod">
          <ac:chgData name="Kia Boon Ng" userId="7a4a509d-6d59-4cab-8230-d778fe8954a2" providerId="ADAL" clId="{CB93B02B-ABBA-4FC0-BFA4-0C8119E8158B}" dt="2024-03-05T22:31:53.824" v="14352" actId="478"/>
          <ac:cxnSpMkLst>
            <pc:docMk/>
            <pc:sldMk cId="69833980" sldId="494"/>
            <ac:cxnSpMk id="23" creationId="{9CE2C3D7-D75E-40D3-59CA-D444935DC728}"/>
          </ac:cxnSpMkLst>
        </pc:cxnChg>
        <pc:cxnChg chg="add del mod">
          <ac:chgData name="Kia Boon Ng" userId="7a4a509d-6d59-4cab-8230-d778fe8954a2" providerId="ADAL" clId="{CB93B02B-ABBA-4FC0-BFA4-0C8119E8158B}" dt="2024-03-05T22:31:53.824" v="14352" actId="478"/>
          <ac:cxnSpMkLst>
            <pc:docMk/>
            <pc:sldMk cId="69833980" sldId="494"/>
            <ac:cxnSpMk id="24" creationId="{D22C95CA-0295-02FB-BF32-7BFE9DFF5808}"/>
          </ac:cxnSpMkLst>
        </pc:cxnChg>
        <pc:cxnChg chg="add del mod">
          <ac:chgData name="Kia Boon Ng" userId="7a4a509d-6d59-4cab-8230-d778fe8954a2" providerId="ADAL" clId="{CB93B02B-ABBA-4FC0-BFA4-0C8119E8158B}" dt="2024-03-05T22:31:53.824" v="14352" actId="478"/>
          <ac:cxnSpMkLst>
            <pc:docMk/>
            <pc:sldMk cId="69833980" sldId="494"/>
            <ac:cxnSpMk id="25" creationId="{6084DBCC-14C2-1B04-8752-F4D92CFD8536}"/>
          </ac:cxnSpMkLst>
        </pc:cxnChg>
        <pc:cxnChg chg="add del mod">
          <ac:chgData name="Kia Boon Ng" userId="7a4a509d-6d59-4cab-8230-d778fe8954a2" providerId="ADAL" clId="{CB93B02B-ABBA-4FC0-BFA4-0C8119E8158B}" dt="2024-03-05T22:31:53.824" v="14352" actId="478"/>
          <ac:cxnSpMkLst>
            <pc:docMk/>
            <pc:sldMk cId="69833980" sldId="494"/>
            <ac:cxnSpMk id="26" creationId="{69BC35DC-A60A-B288-9131-12433DFA9B32}"/>
          </ac:cxnSpMkLst>
        </pc:cxnChg>
        <pc:cxnChg chg="add del mod">
          <ac:chgData name="Kia Boon Ng" userId="7a4a509d-6d59-4cab-8230-d778fe8954a2" providerId="ADAL" clId="{CB93B02B-ABBA-4FC0-BFA4-0C8119E8158B}" dt="2024-03-05T22:31:53.824" v="14352" actId="478"/>
          <ac:cxnSpMkLst>
            <pc:docMk/>
            <pc:sldMk cId="69833980" sldId="494"/>
            <ac:cxnSpMk id="29" creationId="{01D24AB9-0A76-C408-E28C-2EC147A759DE}"/>
          </ac:cxnSpMkLst>
        </pc:cxnChg>
        <pc:cxnChg chg="add del mod">
          <ac:chgData name="Kia Boon Ng" userId="7a4a509d-6d59-4cab-8230-d778fe8954a2" providerId="ADAL" clId="{CB93B02B-ABBA-4FC0-BFA4-0C8119E8158B}" dt="2024-03-05T22:31:46.551" v="14350" actId="478"/>
          <ac:cxnSpMkLst>
            <pc:docMk/>
            <pc:sldMk cId="69833980" sldId="494"/>
            <ac:cxnSpMk id="31" creationId="{7071000D-B089-CC19-051D-BA2058BAF87B}"/>
          </ac:cxnSpMkLst>
        </pc:cxnChg>
        <pc:cxnChg chg="add del mod">
          <ac:chgData name="Kia Boon Ng" userId="7a4a509d-6d59-4cab-8230-d778fe8954a2" providerId="ADAL" clId="{CB93B02B-ABBA-4FC0-BFA4-0C8119E8158B}" dt="2024-03-05T22:31:46.551" v="14350" actId="478"/>
          <ac:cxnSpMkLst>
            <pc:docMk/>
            <pc:sldMk cId="69833980" sldId="494"/>
            <ac:cxnSpMk id="32" creationId="{91984312-7800-128E-DD03-5ED2919D74EA}"/>
          </ac:cxnSpMkLst>
        </pc:cxnChg>
        <pc:cxnChg chg="add del mod">
          <ac:chgData name="Kia Boon Ng" userId="7a4a509d-6d59-4cab-8230-d778fe8954a2" providerId="ADAL" clId="{CB93B02B-ABBA-4FC0-BFA4-0C8119E8158B}" dt="2024-03-05T22:31:46.551" v="14350" actId="478"/>
          <ac:cxnSpMkLst>
            <pc:docMk/>
            <pc:sldMk cId="69833980" sldId="494"/>
            <ac:cxnSpMk id="33" creationId="{B21BEDF4-5ECC-4320-66B9-FC6D746E93F6}"/>
          </ac:cxnSpMkLst>
        </pc:cxnChg>
        <pc:cxnChg chg="add del mod">
          <ac:chgData name="Kia Boon Ng" userId="7a4a509d-6d59-4cab-8230-d778fe8954a2" providerId="ADAL" clId="{CB93B02B-ABBA-4FC0-BFA4-0C8119E8158B}" dt="2024-03-05T22:31:46.551" v="14350" actId="478"/>
          <ac:cxnSpMkLst>
            <pc:docMk/>
            <pc:sldMk cId="69833980" sldId="494"/>
            <ac:cxnSpMk id="34" creationId="{A16A1731-B6A7-1C4B-A595-1B40B8354BC6}"/>
          </ac:cxnSpMkLst>
        </pc:cxnChg>
        <pc:cxnChg chg="add del mod">
          <ac:chgData name="Kia Boon Ng" userId="7a4a509d-6d59-4cab-8230-d778fe8954a2" providerId="ADAL" clId="{CB93B02B-ABBA-4FC0-BFA4-0C8119E8158B}" dt="2024-03-05T22:31:46.551" v="14350" actId="478"/>
          <ac:cxnSpMkLst>
            <pc:docMk/>
            <pc:sldMk cId="69833980" sldId="494"/>
            <ac:cxnSpMk id="35" creationId="{6C4EE4E0-1CC5-1FB3-715F-7F85C9C0D818}"/>
          </ac:cxnSpMkLst>
        </pc:cxnChg>
        <pc:cxnChg chg="add del mod">
          <ac:chgData name="Kia Boon Ng" userId="7a4a509d-6d59-4cab-8230-d778fe8954a2" providerId="ADAL" clId="{CB93B02B-ABBA-4FC0-BFA4-0C8119E8158B}" dt="2024-03-05T22:31:46.551" v="14350" actId="478"/>
          <ac:cxnSpMkLst>
            <pc:docMk/>
            <pc:sldMk cId="69833980" sldId="494"/>
            <ac:cxnSpMk id="36" creationId="{54521D07-E44E-CEED-8ED0-52E1977579B6}"/>
          </ac:cxnSpMkLst>
        </pc:cxnChg>
        <pc:cxnChg chg="add del mod">
          <ac:chgData name="Kia Boon Ng" userId="7a4a509d-6d59-4cab-8230-d778fe8954a2" providerId="ADAL" clId="{CB93B02B-ABBA-4FC0-BFA4-0C8119E8158B}" dt="2024-03-05T22:31:46.551" v="14350" actId="478"/>
          <ac:cxnSpMkLst>
            <pc:docMk/>
            <pc:sldMk cId="69833980" sldId="494"/>
            <ac:cxnSpMk id="39" creationId="{AACB6F4E-A9DB-0E1E-D300-02D2D1AC4F0E}"/>
          </ac:cxnSpMkLst>
        </pc:cxnChg>
        <pc:cxnChg chg="mod">
          <ac:chgData name="Kia Boon Ng" userId="7a4a509d-6d59-4cab-8230-d778fe8954a2" providerId="ADAL" clId="{CB93B02B-ABBA-4FC0-BFA4-0C8119E8158B}" dt="2024-03-05T22:32:35.372" v="14367" actId="20577"/>
          <ac:cxnSpMkLst>
            <pc:docMk/>
            <pc:sldMk cId="69833980" sldId="494"/>
            <ac:cxnSpMk id="44" creationId="{5C8212A0-520B-A286-4C44-7567D2F3D43C}"/>
          </ac:cxnSpMkLst>
        </pc:cxnChg>
        <pc:cxnChg chg="mod">
          <ac:chgData name="Kia Boon Ng" userId="7a4a509d-6d59-4cab-8230-d778fe8954a2" providerId="ADAL" clId="{CB93B02B-ABBA-4FC0-BFA4-0C8119E8158B}" dt="2024-03-05T22:32:35.372" v="14367" actId="20577"/>
          <ac:cxnSpMkLst>
            <pc:docMk/>
            <pc:sldMk cId="69833980" sldId="494"/>
            <ac:cxnSpMk id="45" creationId="{08D4A4AC-B98C-1C35-4901-5C30C3826619}"/>
          </ac:cxnSpMkLst>
        </pc:cxnChg>
        <pc:cxnChg chg="mod">
          <ac:chgData name="Kia Boon Ng" userId="7a4a509d-6d59-4cab-8230-d778fe8954a2" providerId="ADAL" clId="{CB93B02B-ABBA-4FC0-BFA4-0C8119E8158B}" dt="2024-03-05T22:32:35.372" v="14367" actId="20577"/>
          <ac:cxnSpMkLst>
            <pc:docMk/>
            <pc:sldMk cId="69833980" sldId="494"/>
            <ac:cxnSpMk id="46" creationId="{6F4FFE36-1990-A86A-5185-58978E5A1EF3}"/>
          </ac:cxnSpMkLst>
        </pc:cxnChg>
        <pc:cxnChg chg="mod">
          <ac:chgData name="Kia Boon Ng" userId="7a4a509d-6d59-4cab-8230-d778fe8954a2" providerId="ADAL" clId="{CB93B02B-ABBA-4FC0-BFA4-0C8119E8158B}" dt="2024-03-05T22:32:35.372" v="14367" actId="20577"/>
          <ac:cxnSpMkLst>
            <pc:docMk/>
            <pc:sldMk cId="69833980" sldId="494"/>
            <ac:cxnSpMk id="47" creationId="{7DD14AE9-6380-C32E-F5E1-5714029A0679}"/>
          </ac:cxnSpMkLst>
        </pc:cxnChg>
        <pc:cxnChg chg="mod">
          <ac:chgData name="Kia Boon Ng" userId="7a4a509d-6d59-4cab-8230-d778fe8954a2" providerId="ADAL" clId="{CB93B02B-ABBA-4FC0-BFA4-0C8119E8158B}" dt="2024-03-05T22:32:35.372" v="14367" actId="20577"/>
          <ac:cxnSpMkLst>
            <pc:docMk/>
            <pc:sldMk cId="69833980" sldId="494"/>
            <ac:cxnSpMk id="48" creationId="{1D48D8A4-D382-DC69-6A63-D090F0856050}"/>
          </ac:cxnSpMkLst>
        </pc:cxnChg>
        <pc:cxnChg chg="mod">
          <ac:chgData name="Kia Boon Ng" userId="7a4a509d-6d59-4cab-8230-d778fe8954a2" providerId="ADAL" clId="{CB93B02B-ABBA-4FC0-BFA4-0C8119E8158B}" dt="2024-03-05T22:32:35.372" v="14367" actId="20577"/>
          <ac:cxnSpMkLst>
            <pc:docMk/>
            <pc:sldMk cId="69833980" sldId="494"/>
            <ac:cxnSpMk id="49" creationId="{53590F8C-87AA-62AF-3970-E7F80920C037}"/>
          </ac:cxnSpMkLst>
        </pc:cxnChg>
        <pc:cxnChg chg="mod">
          <ac:chgData name="Kia Boon Ng" userId="7a4a509d-6d59-4cab-8230-d778fe8954a2" providerId="ADAL" clId="{CB93B02B-ABBA-4FC0-BFA4-0C8119E8158B}" dt="2024-03-05T22:32:35.372" v="14367" actId="20577"/>
          <ac:cxnSpMkLst>
            <pc:docMk/>
            <pc:sldMk cId="69833980" sldId="494"/>
            <ac:cxnSpMk id="52" creationId="{D4889D15-904D-7F2B-0917-A839791E70A3}"/>
          </ac:cxnSpMkLst>
        </pc:cxnChg>
        <pc:cxnChg chg="mod">
          <ac:chgData name="Kia Boon Ng" userId="7a4a509d-6d59-4cab-8230-d778fe8954a2" providerId="ADAL" clId="{CB93B02B-ABBA-4FC0-BFA4-0C8119E8158B}" dt="2024-03-05T22:33:18.754" v="14372" actId="1076"/>
          <ac:cxnSpMkLst>
            <pc:docMk/>
            <pc:sldMk cId="69833980" sldId="494"/>
            <ac:cxnSpMk id="56" creationId="{5CDC9434-93DF-A56F-B43F-B1360D5D239D}"/>
          </ac:cxnSpMkLst>
        </pc:cxnChg>
        <pc:cxnChg chg="mod">
          <ac:chgData name="Kia Boon Ng" userId="7a4a509d-6d59-4cab-8230-d778fe8954a2" providerId="ADAL" clId="{CB93B02B-ABBA-4FC0-BFA4-0C8119E8158B}" dt="2024-03-05T22:33:30.594" v="14373" actId="1076"/>
          <ac:cxnSpMkLst>
            <pc:docMk/>
            <pc:sldMk cId="69833980" sldId="494"/>
            <ac:cxnSpMk id="57" creationId="{90D8B5D0-7184-31F8-2CDF-03BEC231A505}"/>
          </ac:cxnSpMkLst>
        </pc:cxnChg>
        <pc:cxnChg chg="mod">
          <ac:chgData name="Kia Boon Ng" userId="7a4a509d-6d59-4cab-8230-d778fe8954a2" providerId="ADAL" clId="{CB93B02B-ABBA-4FC0-BFA4-0C8119E8158B}" dt="2024-03-05T22:33:30.594" v="14373" actId="1076"/>
          <ac:cxnSpMkLst>
            <pc:docMk/>
            <pc:sldMk cId="69833980" sldId="494"/>
            <ac:cxnSpMk id="58" creationId="{9E510133-95AE-73DF-F61E-C00678A6B791}"/>
          </ac:cxnSpMkLst>
        </pc:cxnChg>
        <pc:cxnChg chg="mod">
          <ac:chgData name="Kia Boon Ng" userId="7a4a509d-6d59-4cab-8230-d778fe8954a2" providerId="ADAL" clId="{CB93B02B-ABBA-4FC0-BFA4-0C8119E8158B}" dt="2024-03-05T22:33:18.754" v="14372" actId="1076"/>
          <ac:cxnSpMkLst>
            <pc:docMk/>
            <pc:sldMk cId="69833980" sldId="494"/>
            <ac:cxnSpMk id="59" creationId="{0A623A1B-E2B3-C504-C1D2-487821D26EC5}"/>
          </ac:cxnSpMkLst>
        </pc:cxnChg>
        <pc:cxnChg chg="mod">
          <ac:chgData name="Kia Boon Ng" userId="7a4a509d-6d59-4cab-8230-d778fe8954a2" providerId="ADAL" clId="{CB93B02B-ABBA-4FC0-BFA4-0C8119E8158B}" dt="2024-03-05T22:32:47.320" v="14369" actId="571"/>
          <ac:cxnSpMkLst>
            <pc:docMk/>
            <pc:sldMk cId="69833980" sldId="494"/>
            <ac:cxnSpMk id="60" creationId="{807BA30F-C216-AA11-D588-C2117352A044}"/>
          </ac:cxnSpMkLst>
        </pc:cxnChg>
        <pc:cxnChg chg="mod">
          <ac:chgData name="Kia Boon Ng" userId="7a4a509d-6d59-4cab-8230-d778fe8954a2" providerId="ADAL" clId="{CB93B02B-ABBA-4FC0-BFA4-0C8119E8158B}" dt="2024-03-05T22:32:47.320" v="14369" actId="571"/>
          <ac:cxnSpMkLst>
            <pc:docMk/>
            <pc:sldMk cId="69833980" sldId="494"/>
            <ac:cxnSpMk id="61" creationId="{4178DAEF-E9D9-DD39-03FC-71C03E29E3D3}"/>
          </ac:cxnSpMkLst>
        </pc:cxnChg>
        <pc:cxnChg chg="mod">
          <ac:chgData name="Kia Boon Ng" userId="7a4a509d-6d59-4cab-8230-d778fe8954a2" providerId="ADAL" clId="{CB93B02B-ABBA-4FC0-BFA4-0C8119E8158B}" dt="2024-03-05T22:32:47.320" v="14369" actId="571"/>
          <ac:cxnSpMkLst>
            <pc:docMk/>
            <pc:sldMk cId="69833980" sldId="494"/>
            <ac:cxnSpMk id="64" creationId="{1BAFE39C-13F5-E250-9F1B-3643822941C8}"/>
          </ac:cxnSpMkLst>
        </pc:cxnChg>
        <pc:cxnChg chg="mod">
          <ac:chgData name="Kia Boon Ng" userId="7a4a509d-6d59-4cab-8230-d778fe8954a2" providerId="ADAL" clId="{CB93B02B-ABBA-4FC0-BFA4-0C8119E8158B}" dt="2024-03-05T22:35:04.262" v="14413" actId="20577"/>
          <ac:cxnSpMkLst>
            <pc:docMk/>
            <pc:sldMk cId="69833980" sldId="494"/>
            <ac:cxnSpMk id="70" creationId="{BFF0115C-3BDB-F182-6CCA-10B9146B6EA5}"/>
          </ac:cxnSpMkLst>
        </pc:cxnChg>
        <pc:cxnChg chg="mod">
          <ac:chgData name="Kia Boon Ng" userId="7a4a509d-6d59-4cab-8230-d778fe8954a2" providerId="ADAL" clId="{CB93B02B-ABBA-4FC0-BFA4-0C8119E8158B}" dt="2024-03-05T22:35:04.262" v="14413" actId="20577"/>
          <ac:cxnSpMkLst>
            <pc:docMk/>
            <pc:sldMk cId="69833980" sldId="494"/>
            <ac:cxnSpMk id="71" creationId="{621A97D7-381D-0BAD-4DC2-914213C35668}"/>
          </ac:cxnSpMkLst>
        </pc:cxnChg>
        <pc:cxnChg chg="mod">
          <ac:chgData name="Kia Boon Ng" userId="7a4a509d-6d59-4cab-8230-d778fe8954a2" providerId="ADAL" clId="{CB93B02B-ABBA-4FC0-BFA4-0C8119E8158B}" dt="2024-03-05T22:35:04.262" v="14413" actId="20577"/>
          <ac:cxnSpMkLst>
            <pc:docMk/>
            <pc:sldMk cId="69833980" sldId="494"/>
            <ac:cxnSpMk id="72" creationId="{D0929995-4040-EE13-7D00-221EFC825E2C}"/>
          </ac:cxnSpMkLst>
        </pc:cxnChg>
        <pc:cxnChg chg="mod">
          <ac:chgData name="Kia Boon Ng" userId="7a4a509d-6d59-4cab-8230-d778fe8954a2" providerId="ADAL" clId="{CB93B02B-ABBA-4FC0-BFA4-0C8119E8158B}" dt="2024-03-05T22:35:04.262" v="14413" actId="20577"/>
          <ac:cxnSpMkLst>
            <pc:docMk/>
            <pc:sldMk cId="69833980" sldId="494"/>
            <ac:cxnSpMk id="73" creationId="{AF6A49CE-9D88-1409-B02E-AA8A62C3A02B}"/>
          </ac:cxnSpMkLst>
        </pc:cxnChg>
        <pc:cxnChg chg="mod">
          <ac:chgData name="Kia Boon Ng" userId="7a4a509d-6d59-4cab-8230-d778fe8954a2" providerId="ADAL" clId="{CB93B02B-ABBA-4FC0-BFA4-0C8119E8158B}" dt="2024-03-05T22:35:04.262" v="14413" actId="20577"/>
          <ac:cxnSpMkLst>
            <pc:docMk/>
            <pc:sldMk cId="69833980" sldId="494"/>
            <ac:cxnSpMk id="74" creationId="{9CDC29B0-E308-2A02-DC4A-1B6B0E511CB7}"/>
          </ac:cxnSpMkLst>
        </pc:cxnChg>
        <pc:cxnChg chg="mod">
          <ac:chgData name="Kia Boon Ng" userId="7a4a509d-6d59-4cab-8230-d778fe8954a2" providerId="ADAL" clId="{CB93B02B-ABBA-4FC0-BFA4-0C8119E8158B}" dt="2024-03-05T22:35:04.262" v="14413" actId="20577"/>
          <ac:cxnSpMkLst>
            <pc:docMk/>
            <pc:sldMk cId="69833980" sldId="494"/>
            <ac:cxnSpMk id="75" creationId="{06E53B82-7EC6-67A8-D78B-9B5FF803F2D5}"/>
          </ac:cxnSpMkLst>
        </pc:cxnChg>
        <pc:cxnChg chg="mod">
          <ac:chgData name="Kia Boon Ng" userId="7a4a509d-6d59-4cab-8230-d778fe8954a2" providerId="ADAL" clId="{CB93B02B-ABBA-4FC0-BFA4-0C8119E8158B}" dt="2024-03-05T22:35:04.262" v="14413" actId="20577"/>
          <ac:cxnSpMkLst>
            <pc:docMk/>
            <pc:sldMk cId="69833980" sldId="494"/>
            <ac:cxnSpMk id="78" creationId="{217B689E-54FA-2132-29E6-2201ADC3C94D}"/>
          </ac:cxnSpMkLst>
        </pc:cxnChg>
        <pc:cxnChg chg="mod">
          <ac:chgData name="Kia Boon Ng" userId="7a4a509d-6d59-4cab-8230-d778fe8954a2" providerId="ADAL" clId="{CB93B02B-ABBA-4FC0-BFA4-0C8119E8158B}" dt="2024-03-05T22:35:28.065" v="14424" actId="20577"/>
          <ac:cxnSpMkLst>
            <pc:docMk/>
            <pc:sldMk cId="69833980" sldId="494"/>
            <ac:cxnSpMk id="82" creationId="{BC67B3FF-4611-2042-9CC7-59F9A502DB71}"/>
          </ac:cxnSpMkLst>
        </pc:cxnChg>
        <pc:cxnChg chg="mod">
          <ac:chgData name="Kia Boon Ng" userId="7a4a509d-6d59-4cab-8230-d778fe8954a2" providerId="ADAL" clId="{CB93B02B-ABBA-4FC0-BFA4-0C8119E8158B}" dt="2024-03-05T22:35:28.065" v="14424" actId="20577"/>
          <ac:cxnSpMkLst>
            <pc:docMk/>
            <pc:sldMk cId="69833980" sldId="494"/>
            <ac:cxnSpMk id="83" creationId="{C69648BF-5AFE-78E8-9A50-65526C5424CC}"/>
          </ac:cxnSpMkLst>
        </pc:cxnChg>
        <pc:cxnChg chg="mod">
          <ac:chgData name="Kia Boon Ng" userId="7a4a509d-6d59-4cab-8230-d778fe8954a2" providerId="ADAL" clId="{CB93B02B-ABBA-4FC0-BFA4-0C8119E8158B}" dt="2024-03-05T22:35:28.065" v="14424" actId="20577"/>
          <ac:cxnSpMkLst>
            <pc:docMk/>
            <pc:sldMk cId="69833980" sldId="494"/>
            <ac:cxnSpMk id="84" creationId="{3B69F070-D3E0-BB62-D089-679BD17F93CE}"/>
          </ac:cxnSpMkLst>
        </pc:cxnChg>
        <pc:cxnChg chg="mod">
          <ac:chgData name="Kia Boon Ng" userId="7a4a509d-6d59-4cab-8230-d778fe8954a2" providerId="ADAL" clId="{CB93B02B-ABBA-4FC0-BFA4-0C8119E8158B}" dt="2024-03-05T22:35:28.065" v="14424" actId="20577"/>
          <ac:cxnSpMkLst>
            <pc:docMk/>
            <pc:sldMk cId="69833980" sldId="494"/>
            <ac:cxnSpMk id="85" creationId="{FFC460D1-AAD0-615B-E1CE-3B6FA7FFD2EF}"/>
          </ac:cxnSpMkLst>
        </pc:cxnChg>
        <pc:cxnChg chg="mod">
          <ac:chgData name="Kia Boon Ng" userId="7a4a509d-6d59-4cab-8230-d778fe8954a2" providerId="ADAL" clId="{CB93B02B-ABBA-4FC0-BFA4-0C8119E8158B}" dt="2024-03-05T22:35:28.065" v="14424" actId="20577"/>
          <ac:cxnSpMkLst>
            <pc:docMk/>
            <pc:sldMk cId="69833980" sldId="494"/>
            <ac:cxnSpMk id="86" creationId="{B314C81A-37BD-3CFA-6722-FAB7406DA436}"/>
          </ac:cxnSpMkLst>
        </pc:cxnChg>
        <pc:cxnChg chg="mod">
          <ac:chgData name="Kia Boon Ng" userId="7a4a509d-6d59-4cab-8230-d778fe8954a2" providerId="ADAL" clId="{CB93B02B-ABBA-4FC0-BFA4-0C8119E8158B}" dt="2024-03-05T22:35:28.065" v="14424" actId="20577"/>
          <ac:cxnSpMkLst>
            <pc:docMk/>
            <pc:sldMk cId="69833980" sldId="494"/>
            <ac:cxnSpMk id="87" creationId="{1CCA50BC-38BC-3973-976A-2DA603060ED2}"/>
          </ac:cxnSpMkLst>
        </pc:cxnChg>
        <pc:cxnChg chg="mod">
          <ac:chgData name="Kia Boon Ng" userId="7a4a509d-6d59-4cab-8230-d778fe8954a2" providerId="ADAL" clId="{CB93B02B-ABBA-4FC0-BFA4-0C8119E8158B}" dt="2024-03-05T22:35:28.065" v="14424" actId="20577"/>
          <ac:cxnSpMkLst>
            <pc:docMk/>
            <pc:sldMk cId="69833980" sldId="494"/>
            <ac:cxnSpMk id="90" creationId="{BF4D7102-9481-F1F0-EEEB-11F4C073FB08}"/>
          </ac:cxnSpMkLst>
        </pc:cxnChg>
      </pc:sldChg>
    </pc:docChg>
  </pc:docChgLst>
  <pc:docChgLst>
    <pc:chgData name="Kia Boon Ng" userId="S::kbng@triumf.ca::7a4a509d-6d59-4cab-8230-d778fe8954a2" providerId="AD" clId="Web-{3BF565F5-B973-45AA-AE95-5EEEEE8F22E6}"/>
    <pc:docChg chg="modSld sldOrd">
      <pc:chgData name="Kia Boon Ng" userId="S::kbng@triumf.ca::7a4a509d-6d59-4cab-8230-d778fe8954a2" providerId="AD" clId="Web-{3BF565F5-B973-45AA-AE95-5EEEEE8F22E6}" dt="2024-02-24T22:48:25.536" v="133"/>
      <pc:docMkLst>
        <pc:docMk/>
      </pc:docMkLst>
      <pc:sldChg chg="ord">
        <pc:chgData name="Kia Boon Ng" userId="S::kbng@triumf.ca::7a4a509d-6d59-4cab-8230-d778fe8954a2" providerId="AD" clId="Web-{3BF565F5-B973-45AA-AE95-5EEEEE8F22E6}" dt="2024-02-24T22:48:25.536" v="133"/>
        <pc:sldMkLst>
          <pc:docMk/>
          <pc:sldMk cId="3340337755" sldId="471"/>
        </pc:sldMkLst>
      </pc:sldChg>
      <pc:sldChg chg="modSp mod ord modAnim modShow">
        <pc:chgData name="Kia Boon Ng" userId="S::kbng@triumf.ca::7a4a509d-6d59-4cab-8230-d778fe8954a2" providerId="AD" clId="Web-{3BF565F5-B973-45AA-AE95-5EEEEE8F22E6}" dt="2024-02-24T22:48:01.739" v="132" actId="20577"/>
        <pc:sldMkLst>
          <pc:docMk/>
          <pc:sldMk cId="3972773996" sldId="472"/>
        </pc:sldMkLst>
        <pc:spChg chg="mod">
          <ac:chgData name="Kia Boon Ng" userId="S::kbng@triumf.ca::7a4a509d-6d59-4cab-8230-d778fe8954a2" providerId="AD" clId="Web-{3BF565F5-B973-45AA-AE95-5EEEEE8F22E6}" dt="2024-02-24T22:45:21.879" v="62" actId="20577"/>
          <ac:spMkLst>
            <pc:docMk/>
            <pc:sldMk cId="3972773996" sldId="472"/>
            <ac:spMk id="2" creationId="{526460D9-10C9-5D6F-67D0-901174777F77}"/>
          </ac:spMkLst>
        </pc:spChg>
        <pc:spChg chg="mod">
          <ac:chgData name="Kia Boon Ng" userId="S::kbng@triumf.ca::7a4a509d-6d59-4cab-8230-d778fe8954a2" providerId="AD" clId="Web-{3BF565F5-B973-45AA-AE95-5EEEEE8F22E6}" dt="2024-02-24T22:48:01.739" v="132" actId="20577"/>
          <ac:spMkLst>
            <pc:docMk/>
            <pc:sldMk cId="3972773996" sldId="472"/>
            <ac:spMk id="3" creationId="{578BDD86-BF8A-C8A2-32D1-977637FDA08F}"/>
          </ac:spMkLst>
        </pc:spChg>
      </pc:sldChg>
      <pc:sldChg chg="modSp">
        <pc:chgData name="Kia Boon Ng" userId="S::kbng@triumf.ca::7a4a509d-6d59-4cab-8230-d778fe8954a2" providerId="AD" clId="Web-{3BF565F5-B973-45AA-AE95-5EEEEE8F22E6}" dt="2024-02-24T07:22:41.102" v="14" actId="20577"/>
        <pc:sldMkLst>
          <pc:docMk/>
          <pc:sldMk cId="678973899" sldId="473"/>
        </pc:sldMkLst>
        <pc:spChg chg="mod">
          <ac:chgData name="Kia Boon Ng" userId="S::kbng@triumf.ca::7a4a509d-6d59-4cab-8230-d778fe8954a2" providerId="AD" clId="Web-{3BF565F5-B973-45AA-AE95-5EEEEE8F22E6}" dt="2024-02-24T06:50:06.951" v="7" actId="20577"/>
          <ac:spMkLst>
            <pc:docMk/>
            <pc:sldMk cId="678973899" sldId="473"/>
            <ac:spMk id="2" creationId="{80ADB387-FD01-71C4-C875-347A49540F61}"/>
          </ac:spMkLst>
        </pc:spChg>
        <pc:spChg chg="mod">
          <ac:chgData name="Kia Boon Ng" userId="S::kbng@triumf.ca::7a4a509d-6d59-4cab-8230-d778fe8954a2" providerId="AD" clId="Web-{3BF565F5-B973-45AA-AE95-5EEEEE8F22E6}" dt="2024-02-24T07:22:41.102" v="14" actId="20577"/>
          <ac:spMkLst>
            <pc:docMk/>
            <pc:sldMk cId="678973899" sldId="473"/>
            <ac:spMk id="6" creationId="{C36BF9D5-B114-53C2-31B1-AD9D5ACB981E}"/>
          </ac:spMkLst>
        </pc:spChg>
      </pc:sldChg>
      <pc:sldChg chg="mod modShow">
        <pc:chgData name="Kia Boon Ng" userId="S::kbng@triumf.ca::7a4a509d-6d59-4cab-8230-d778fe8954a2" providerId="AD" clId="Web-{3BF565F5-B973-45AA-AE95-5EEEEE8F22E6}" dt="2024-02-24T06:49:07.497" v="1"/>
        <pc:sldMkLst>
          <pc:docMk/>
          <pc:sldMk cId="543073661" sldId="474"/>
        </pc:sldMkLst>
      </pc:sldChg>
    </pc:docChg>
  </pc:docChgLst>
  <pc:docChgLst>
    <pc:chgData name="Kia Boon Ng" userId="S::kbng@triumf.ca::7a4a509d-6d59-4cab-8230-d778fe8954a2" providerId="AD" clId="Web-{B4AD9FFA-6DBE-4270-A6B3-FA3F659F91E6}"/>
    <pc:docChg chg="modSld">
      <pc:chgData name="Kia Boon Ng" userId="S::kbng@triumf.ca::7a4a509d-6d59-4cab-8230-d778fe8954a2" providerId="AD" clId="Web-{B4AD9FFA-6DBE-4270-A6B3-FA3F659F91E6}" dt="2024-03-04T18:36:42.462" v="148"/>
      <pc:docMkLst>
        <pc:docMk/>
      </pc:docMkLst>
      <pc:sldChg chg="addSp modSp addAnim modAnim modNotes">
        <pc:chgData name="Kia Boon Ng" userId="S::kbng@triumf.ca::7a4a509d-6d59-4cab-8230-d778fe8954a2" providerId="AD" clId="Web-{B4AD9FFA-6DBE-4270-A6B3-FA3F659F91E6}" dt="2024-03-04T18:36:42.462" v="148"/>
        <pc:sldMkLst>
          <pc:docMk/>
          <pc:sldMk cId="3972773996" sldId="472"/>
        </pc:sldMkLst>
        <pc:picChg chg="add mod">
          <ac:chgData name="Kia Boon Ng" userId="S::kbng@triumf.ca::7a4a509d-6d59-4cab-8230-d778fe8954a2" providerId="AD" clId="Web-{B4AD9FFA-6DBE-4270-A6B3-FA3F659F91E6}" dt="2024-03-04T18:33:29.916" v="7" actId="1076"/>
          <ac:picMkLst>
            <pc:docMk/>
            <pc:sldMk cId="3972773996" sldId="472"/>
            <ac:picMk id="7" creationId="{319F11BF-8D6D-11DC-5C46-1EBFD8BD75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25CC8-A230-ED47-9C9D-EB2D140B9C59}" type="datetimeFigureOut">
              <a:rPr lang="en-US" smtClean="0"/>
              <a:t>06-Mar-24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D17C6-E8C1-BD48-AD80-CE5928E77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80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having me here! If you are reading this, click to advance on the animation whenever you see an asterisk.</a:t>
            </a:r>
          </a:p>
          <a:p>
            <a:r>
              <a:rPr lang="en-US" dirty="0"/>
              <a:t>This title is quite a mouthful, but it can be summarized in just five words.</a:t>
            </a:r>
          </a:p>
          <a:p>
            <a:r>
              <a:rPr lang="en-US" dirty="0"/>
              <a:t>*What is </a:t>
            </a:r>
            <a:r>
              <a:rPr lang="en-US" dirty="0" err="1"/>
              <a:t>RadMol</a:t>
            </a:r>
            <a:r>
              <a:rPr lang="en-US" dirty="0"/>
              <a:t> up to?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28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synergy is already happening. These are some of the many people are already involved in </a:t>
            </a:r>
            <a:r>
              <a:rPr lang="en-US" dirty="0" err="1"/>
              <a:t>RadMol’s</a:t>
            </a:r>
            <a:r>
              <a:rPr lang="en-US" dirty="0"/>
              <a:t> operations.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that, let me end here with the names of people you can bug with more questions.</a:t>
            </a:r>
          </a:p>
          <a:p>
            <a:r>
              <a:rPr lang="en-US" dirty="0"/>
              <a:t>Thank you!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86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41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67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09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75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here’s a one slide summary of why you should care about </a:t>
            </a:r>
            <a:r>
              <a:rPr lang="en-US" dirty="0" err="1"/>
              <a:t>RadMol</a:t>
            </a:r>
            <a:endParaRPr lang="en-US" dirty="0"/>
          </a:p>
          <a:p>
            <a:r>
              <a:rPr lang="en-US" dirty="0"/>
              <a:t>As many of us in this room know…</a:t>
            </a:r>
          </a:p>
          <a:p>
            <a:r>
              <a:rPr lang="en-US" dirty="0"/>
              <a:t>*But the SM is incomplete</a:t>
            </a:r>
          </a:p>
          <a:p>
            <a:r>
              <a:rPr lang="en-US" dirty="0"/>
              <a:t>*So we believe that…</a:t>
            </a:r>
          </a:p>
          <a:p>
            <a:r>
              <a:rPr lang="en-US" dirty="0"/>
              <a:t>*It turns out that there are many suggestions…</a:t>
            </a:r>
          </a:p>
          <a:p>
            <a:r>
              <a:rPr lang="en-US" dirty="0"/>
              <a:t>*However, it is not obvious to us a priori…</a:t>
            </a:r>
          </a:p>
          <a:p>
            <a:r>
              <a:rPr lang="en-US" dirty="0"/>
              <a:t>*Fortunately, we can … and rule out those that disagree with measurements</a:t>
            </a:r>
          </a:p>
          <a:p>
            <a:r>
              <a:rPr lang="en-US" dirty="0"/>
              <a:t>*It turns out that….</a:t>
            </a:r>
          </a:p>
          <a:p>
            <a:r>
              <a:rPr lang="en-US" dirty="0"/>
              <a:t>*In particular, those that manifests as EDMs</a:t>
            </a:r>
          </a:p>
          <a:p>
            <a:r>
              <a:rPr lang="en-US" dirty="0"/>
              <a:t>And that’s why you should care about </a:t>
            </a:r>
            <a:r>
              <a:rPr lang="en-US" dirty="0" err="1"/>
              <a:t>RadMol</a:t>
            </a:r>
            <a:endParaRPr lang="en-US" dirty="0"/>
          </a:p>
          <a:p>
            <a:r>
              <a:rPr lang="en-US" dirty="0"/>
              <a:t>*The EDM that </a:t>
            </a:r>
            <a:r>
              <a:rPr lang="en-US" dirty="0" err="1"/>
              <a:t>RadMol</a:t>
            </a:r>
            <a:r>
              <a:rPr lang="en-US" dirty="0"/>
              <a:t> is interested in is known as the Schiff moment.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8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Schiff moment</a:t>
            </a:r>
          </a:p>
          <a:p>
            <a:r>
              <a:rPr lang="en-US" dirty="0"/>
              <a:t>*is a vector quantity</a:t>
            </a:r>
          </a:p>
          <a:p>
            <a:r>
              <a:rPr lang="en-US" dirty="0"/>
              <a:t>*that comes about from the interaction of the nucleus and surrounding electron cloud.</a:t>
            </a:r>
          </a:p>
          <a:p>
            <a:endParaRPr lang="en-US" dirty="0"/>
          </a:p>
          <a:p>
            <a:r>
              <a:rPr lang="en-US" dirty="0"/>
              <a:t>*Its effect is to establish a volume of uniform E-field inside the nucleus</a:t>
            </a:r>
          </a:p>
          <a:p>
            <a:r>
              <a:rPr lang="en-US" dirty="0"/>
              <a:t>*with which the electrons interact to give rise to an atomic EDM</a:t>
            </a:r>
          </a:p>
          <a:p>
            <a:endParaRPr lang="en-US" dirty="0"/>
          </a:p>
          <a:p>
            <a:r>
              <a:rPr lang="en-US" dirty="0"/>
              <a:t>*To measure the Schiff moment</a:t>
            </a:r>
          </a:p>
          <a:p>
            <a:r>
              <a:rPr lang="en-US" dirty="0"/>
              <a:t>*We need a nonzero nuclear spin, because the Schiff moment points along the spin</a:t>
            </a:r>
          </a:p>
          <a:p>
            <a:endParaRPr lang="en-US" dirty="0"/>
          </a:p>
          <a:p>
            <a:r>
              <a:rPr lang="en-US" dirty="0"/>
              <a:t>*It will be nice to have an octupole-deformed nucleus because the Schiff moment is enhanced in systems like this</a:t>
            </a:r>
          </a:p>
          <a:p>
            <a:r>
              <a:rPr lang="en-US" dirty="0"/>
              <a:t>All the experiments till date have only managed to place upper bounds on Schiff moments using systems without octupole deformation.</a:t>
            </a:r>
          </a:p>
          <a:p>
            <a:r>
              <a:rPr lang="en-US" dirty="0"/>
              <a:t>Working with atoms that have octupole-deformed nuclei gives us a better chance to measure a nonzero Schiff moment.</a:t>
            </a:r>
          </a:p>
          <a:p>
            <a:r>
              <a:rPr lang="en-US" dirty="0"/>
              <a:t>It turns out that atoms with this property are radioactive, </a:t>
            </a:r>
          </a:p>
          <a:p>
            <a:r>
              <a:rPr lang="en-US" dirty="0"/>
              <a:t>*so this explains the Rad part of </a:t>
            </a:r>
            <a:r>
              <a:rPr lang="en-US" dirty="0" err="1"/>
              <a:t>RadMol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*Lastly, it will be nice to have a molecular system instead of an atomic one. </a:t>
            </a:r>
          </a:p>
          <a:p>
            <a:r>
              <a:rPr lang="en-US" dirty="0"/>
              <a:t>You see, we perform the measurement in the lab frame, which may not be aligned with the nuclear frame, where the Schiff moment is well defined.</a:t>
            </a:r>
          </a:p>
          <a:p>
            <a:r>
              <a:rPr lang="en-US" dirty="0" err="1"/>
              <a:t>Semiclassically</a:t>
            </a:r>
            <a:r>
              <a:rPr lang="en-US" dirty="0"/>
              <a:t>, you can think of the atom as being a spherical system that does not have a preferred direction, so it is harder to orient with the lab frame than molecules, which are aspherical.</a:t>
            </a:r>
          </a:p>
          <a:p>
            <a:r>
              <a:rPr lang="en-US" dirty="0"/>
              <a:t>Much like how the nonzero nuclear spin gives the Schiff moment a direction within the nucleus,</a:t>
            </a:r>
          </a:p>
          <a:p>
            <a:r>
              <a:rPr lang="en-US" dirty="0"/>
              <a:t>Molecules make it easier to align nuclear axis with the lab frame</a:t>
            </a:r>
          </a:p>
          <a:p>
            <a:r>
              <a:rPr lang="en-US" dirty="0"/>
              <a:t>So working with molecules makes our lives easier.</a:t>
            </a:r>
          </a:p>
          <a:p>
            <a:r>
              <a:rPr lang="en-US" dirty="0"/>
              <a:t>*And this explains the Mol part of </a:t>
            </a:r>
            <a:r>
              <a:rPr lang="en-US" dirty="0" err="1"/>
              <a:t>RadMol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The connection of the Schiff moment to new physics can get quite technical.</a:t>
            </a:r>
          </a:p>
          <a:p>
            <a:r>
              <a:rPr lang="en-US" dirty="0"/>
              <a:t>It turns out that the Schiff moment exists in systems with octupole deformed nuclei independently of new physics.</a:t>
            </a:r>
          </a:p>
          <a:p>
            <a:r>
              <a:rPr lang="en-US" dirty="0"/>
              <a:t>BUT, to be able to measure it in the lab frame, P-,T-V interactions are required.</a:t>
            </a:r>
          </a:p>
          <a:p>
            <a:r>
              <a:rPr lang="en-US" dirty="0"/>
              <a:t>Since the SM predicts that these interactions are largely absent in atoms,</a:t>
            </a:r>
          </a:p>
          <a:p>
            <a:r>
              <a:rPr lang="en-US" dirty="0"/>
              <a:t>*the size of the measured Schiff moment is proportional to the coupling strength of P-,T-V new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20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are certainly not the first or only ones thinking of using molecules to do great things.</a:t>
            </a:r>
          </a:p>
          <a:p>
            <a:r>
              <a:rPr lang="en-US" dirty="0"/>
              <a:t>So let me take a step back and discuss the greater landscape of research with molecules.</a:t>
            </a:r>
          </a:p>
          <a:p>
            <a:endParaRPr lang="en-US" dirty="0"/>
          </a:p>
          <a:p>
            <a:r>
              <a:rPr lang="en-CA" dirty="0"/>
              <a:t>*The current best bound on the electron’s electric dipole moment was measured with trapped molecular ions. </a:t>
            </a:r>
          </a:p>
          <a:p>
            <a:r>
              <a:rPr lang="en-CA" dirty="0"/>
              <a:t>The JILA group took advantage of quantum control of their molecules to measure this very small physical quantity that sheds light on new physics.</a:t>
            </a:r>
          </a:p>
          <a:p>
            <a:r>
              <a:rPr lang="en-CA" dirty="0"/>
              <a:t>In fact, our </a:t>
            </a:r>
            <a:r>
              <a:rPr lang="en-CA" dirty="0" err="1"/>
              <a:t>RadMol</a:t>
            </a:r>
            <a:r>
              <a:rPr lang="en-CA" dirty="0"/>
              <a:t> initiative is inspired by this class of experiments.</a:t>
            </a:r>
          </a:p>
          <a:p>
            <a:r>
              <a:rPr lang="en-CA" dirty="0"/>
              <a:t>So far, all these experiments have been done with stable isotopes, for obvious reasons, and here at </a:t>
            </a:r>
            <a:r>
              <a:rPr lang="en-CA" dirty="0" err="1"/>
              <a:t>RadMol</a:t>
            </a:r>
            <a:r>
              <a:rPr lang="en-CA" dirty="0"/>
              <a:t>, we intend to spice it up with radioactive isotopes.</a:t>
            </a:r>
          </a:p>
          <a:p>
            <a:endParaRPr lang="en-CA" dirty="0"/>
          </a:p>
          <a:p>
            <a:r>
              <a:rPr lang="en-CA" dirty="0"/>
              <a:t>*That’s not all, people have been probing chemical reactions at the quantum level.</a:t>
            </a:r>
          </a:p>
          <a:p>
            <a:r>
              <a:rPr lang="en-CA" dirty="0"/>
              <a:t>Quantum control enables them to isolate certain reaction pathways of interest, allowing them to probe intermediate complexes in chemical reactions like never before.</a:t>
            </a:r>
          </a:p>
          <a:p>
            <a:endParaRPr lang="en-CA" dirty="0"/>
          </a:p>
          <a:p>
            <a:r>
              <a:rPr lang="en-CA" dirty="0"/>
              <a:t>*And, of course, molecules have also joined in the latest craze in quantum simulation and computation.</a:t>
            </a:r>
          </a:p>
          <a:p>
            <a:r>
              <a:rPr lang="en-CA" dirty="0"/>
              <a:t>Molecules are great for these because of their large intrinsic electric dipole moments, as compared to atoms, allowing, for instance, for stronger/faster interactions between the qubits.</a:t>
            </a:r>
          </a:p>
          <a:p>
            <a:endParaRPr lang="en-CA" dirty="0"/>
          </a:p>
          <a:p>
            <a:r>
              <a:rPr lang="en-CA" dirty="0"/>
              <a:t>*With all these exciting experiments going on, many techniques have already been developed on molecules.</a:t>
            </a:r>
          </a:p>
          <a:p>
            <a:r>
              <a:rPr lang="en-CA" dirty="0"/>
              <a:t>We at </a:t>
            </a:r>
            <a:r>
              <a:rPr lang="en-CA" dirty="0" err="1"/>
              <a:t>RadMol</a:t>
            </a:r>
            <a:r>
              <a:rPr lang="en-CA" dirty="0"/>
              <a:t> are just joining this huge community, while bringing our expertise in radioactive isotopes.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85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three projects running concurrently at </a:t>
            </a:r>
            <a:r>
              <a:rPr lang="en-US" dirty="0" err="1"/>
              <a:t>RadMol</a:t>
            </a:r>
            <a:r>
              <a:rPr lang="en-US" dirty="0"/>
              <a:t>.</a:t>
            </a:r>
          </a:p>
          <a:p>
            <a:r>
              <a:rPr lang="en-US" dirty="0"/>
              <a:t>I’d like to emphasize that </a:t>
            </a:r>
            <a:r>
              <a:rPr lang="en-US" dirty="0" err="1"/>
              <a:t>RadMol</a:t>
            </a:r>
            <a:r>
              <a:rPr lang="en-US" dirty="0"/>
              <a:t> is a collaborative effort with PIs spread out across many institutions across several countries.</a:t>
            </a:r>
          </a:p>
          <a:p>
            <a:r>
              <a:rPr lang="en-US" dirty="0"/>
              <a:t>But here, I’ll be focusing on the efforts at TRIUMF.</a:t>
            </a:r>
          </a:p>
          <a:p>
            <a:endParaRPr lang="en-US" dirty="0"/>
          </a:p>
          <a:p>
            <a:r>
              <a:rPr lang="en-US" dirty="0"/>
              <a:t>We have the neutral molecular francium-silver experiment.</a:t>
            </a:r>
          </a:p>
          <a:p>
            <a:r>
              <a:rPr lang="en-US" dirty="0"/>
              <a:t>This experiment involves making ultracold molecules of francium-silver, each molecule is then individually trapped and probed for new physics with lasers</a:t>
            </a:r>
          </a:p>
          <a:p>
            <a:endParaRPr lang="en-US" dirty="0"/>
          </a:p>
          <a:p>
            <a:r>
              <a:rPr lang="en-US" dirty="0"/>
              <a:t>*Then we have a project to create highly charged molecules.</a:t>
            </a:r>
          </a:p>
          <a:p>
            <a:r>
              <a:rPr lang="en-US" dirty="0"/>
              <a:t>It turns out that certain molecules have crazy high sensitivities to new physics, but they need to be highly charged.</a:t>
            </a:r>
          </a:p>
          <a:p>
            <a:r>
              <a:rPr lang="en-US" dirty="0"/>
              <a:t>It also turns out that having highly charged molecules is highly nontrivial.</a:t>
            </a:r>
          </a:p>
          <a:p>
            <a:r>
              <a:rPr lang="en-US" dirty="0"/>
              <a:t>For example, if the charge state is too high, the molecule may decide to dissociate into atoms instead of staying together as a molecule.</a:t>
            </a:r>
          </a:p>
          <a:p>
            <a:r>
              <a:rPr lang="en-US" dirty="0"/>
              <a:t>So we need to demonstrate that we can create and control highly charged molecules.</a:t>
            </a:r>
          </a:p>
          <a:p>
            <a:endParaRPr lang="en-US" dirty="0"/>
          </a:p>
          <a:p>
            <a:r>
              <a:rPr lang="en-US" dirty="0"/>
              <a:t>*Last but not least, there is the project on the spectroscopy of ionic molecules.</a:t>
            </a:r>
          </a:p>
          <a:p>
            <a:endParaRPr lang="en-US" dirty="0"/>
          </a:p>
          <a:p>
            <a:r>
              <a:rPr lang="en-US" dirty="0"/>
              <a:t>Common to all three projects is the richness of the internal quantum molecular structure that allows us to turn them into very sensitive probes of new physics.</a:t>
            </a:r>
          </a:p>
          <a:p>
            <a:r>
              <a:rPr lang="en-US" dirty="0"/>
              <a:t>To understand how this works, let us briefly look at the energy level structure of a typical molecule that we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6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Molecules, much like atoms, have electronic structures.</a:t>
            </a:r>
          </a:p>
          <a:p>
            <a:r>
              <a:rPr lang="en-US" dirty="0"/>
              <a:t>Here in this diagram, they are labelled with symbols like the 3Δ1 and 1Σ+</a:t>
            </a:r>
          </a:p>
          <a:p>
            <a:endParaRPr lang="en-US" dirty="0"/>
          </a:p>
          <a:p>
            <a:r>
              <a:rPr lang="en-US" dirty="0"/>
              <a:t>*Unlike atoms, however, molecules can vibrate, so the electronic levels have vibrational manifolds nested into them.</a:t>
            </a:r>
          </a:p>
          <a:p>
            <a:endParaRPr lang="en-US" dirty="0"/>
          </a:p>
          <a:p>
            <a:r>
              <a:rPr lang="en-US" dirty="0"/>
              <a:t>*Molecules can also rotate, so each vibrational manifold has its own rotational substructure</a:t>
            </a:r>
          </a:p>
          <a:p>
            <a:endParaRPr lang="en-US" dirty="0"/>
          </a:p>
          <a:p>
            <a:r>
              <a:rPr lang="en-US" dirty="0"/>
              <a:t>*And if you zoom in further, you can see the hyperfine, parity, Stark, and Zeeman levels.</a:t>
            </a:r>
          </a:p>
          <a:p>
            <a:endParaRPr lang="en-US" dirty="0"/>
          </a:p>
          <a:p>
            <a:r>
              <a:rPr lang="en-US" dirty="0"/>
              <a:t>*It turns out that new physics can shift the energy levels ever so slightly, </a:t>
            </a:r>
          </a:p>
          <a:p>
            <a:r>
              <a:rPr lang="en-US" dirty="0"/>
              <a:t>so by measuring these shifts very precisely, we can make inferences on the nature of new physics.</a:t>
            </a:r>
          </a:p>
          <a:p>
            <a:endParaRPr lang="en-US" dirty="0"/>
          </a:p>
          <a:p>
            <a:r>
              <a:rPr lang="en-US" dirty="0"/>
              <a:t>To do so, however, requires quantum control of individual quantum states.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92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 taste of what this quantum control entails</a:t>
            </a:r>
          </a:p>
          <a:p>
            <a:r>
              <a:rPr lang="en-US" dirty="0"/>
              <a:t>*We want to initialize our system into a single quantum state before we can do any measurement</a:t>
            </a:r>
          </a:p>
          <a:p>
            <a:r>
              <a:rPr lang="en-US" dirty="0"/>
              <a:t>*Then we prepare a superposition of the stationary states to perform Ramsey spectroscopy</a:t>
            </a:r>
          </a:p>
          <a:p>
            <a:r>
              <a:rPr lang="en-US" dirty="0"/>
              <a:t>*And finally we want to be able to read out individual quantum states to understand how the system has evolved and extract out the new physics</a:t>
            </a:r>
          </a:p>
          <a:p>
            <a:endParaRPr lang="en-US" dirty="0"/>
          </a:p>
          <a:p>
            <a:r>
              <a:rPr lang="en-US" dirty="0"/>
              <a:t>*These steps borrow the very same techniques used in quantum computers.</a:t>
            </a:r>
          </a:p>
          <a:p>
            <a:r>
              <a:rPr lang="en-US" dirty="0"/>
              <a:t>In fact, if you sprinkle in two-qubit entangling gates and a few others, you can end up with a quantum computer</a:t>
            </a:r>
          </a:p>
          <a:p>
            <a:endParaRPr lang="en-US" dirty="0"/>
          </a:p>
          <a:p>
            <a:r>
              <a:rPr lang="en-US" dirty="0"/>
              <a:t>*To perform these quantum operations with high fidelity, we must understand our system and be able to control the environment very well.</a:t>
            </a:r>
          </a:p>
          <a:p>
            <a:r>
              <a:rPr lang="en-US" dirty="0"/>
              <a:t>We need to sense the environment through the eyes of our quantum system.</a:t>
            </a:r>
          </a:p>
          <a:p>
            <a:r>
              <a:rPr lang="en-US" dirty="0"/>
              <a:t>Here’s an example of how we control the environment.</a:t>
            </a:r>
          </a:p>
          <a:p>
            <a:r>
              <a:rPr lang="en-US" dirty="0"/>
              <a:t>*We use the quantum states to measure the ambient magnetic field</a:t>
            </a:r>
          </a:p>
          <a:p>
            <a:r>
              <a:rPr lang="en-US" dirty="0"/>
              <a:t>*And feedback the measurement to our field cancellation apparatus so that our setup is free from unwanted stray fields</a:t>
            </a:r>
          </a:p>
          <a:p>
            <a:r>
              <a:rPr lang="en-US" dirty="0"/>
              <a:t>*And perform our new physics measurement</a:t>
            </a:r>
          </a:p>
          <a:p>
            <a:endParaRPr lang="en-US" dirty="0"/>
          </a:p>
          <a:p>
            <a:r>
              <a:rPr lang="en-US" dirty="0"/>
              <a:t>*Here’s a quick disclaimer regarding quantum sensing in our experiments</a:t>
            </a:r>
          </a:p>
          <a:p>
            <a:r>
              <a:rPr lang="en-US" dirty="0"/>
              <a:t>We are not using SQUIDs or measuring fields in quantized units</a:t>
            </a:r>
          </a:p>
          <a:p>
            <a:r>
              <a:rPr lang="en-US" dirty="0"/>
              <a:t>We don’t need to get there yet</a:t>
            </a:r>
          </a:p>
          <a:p>
            <a:r>
              <a:rPr lang="en-US" dirty="0"/>
              <a:t>*But our sensing techniques are still fundamentally quantum-enabled.</a:t>
            </a:r>
          </a:p>
          <a:p>
            <a:r>
              <a:rPr lang="en-US" dirty="0"/>
              <a:t>Depending on how you interpret the phrase “quantum sensing”, we are not sensors that sense quantum, but we are quantum systems that sense.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05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this is the current state of the </a:t>
            </a:r>
            <a:r>
              <a:rPr lang="en-US" dirty="0" err="1"/>
              <a:t>RadMol</a:t>
            </a:r>
            <a:r>
              <a:rPr lang="en-US" dirty="0"/>
              <a:t> lab.</a:t>
            </a:r>
          </a:p>
          <a:p>
            <a:r>
              <a:rPr lang="en-US" dirty="0"/>
              <a:t>It is not even empty. It is storage space, and it doesn’t even have its own signage.</a:t>
            </a:r>
          </a:p>
          <a:p>
            <a:r>
              <a:rPr lang="en-US" dirty="0"/>
              <a:t>*Let me fix that.</a:t>
            </a:r>
          </a:p>
          <a:p>
            <a:endParaRPr lang="en-US" dirty="0"/>
          </a:p>
          <a:p>
            <a:r>
              <a:rPr lang="en-US" dirty="0"/>
              <a:t>*To be fair, </a:t>
            </a:r>
            <a:r>
              <a:rPr lang="en-US" dirty="0" err="1"/>
              <a:t>RadMol</a:t>
            </a:r>
            <a:r>
              <a:rPr lang="en-US" dirty="0"/>
              <a:t> is a fairly new initiative</a:t>
            </a:r>
          </a:p>
          <a:p>
            <a:r>
              <a:rPr lang="en-US" dirty="0"/>
              <a:t>*with new infrastructure on its way</a:t>
            </a:r>
          </a:p>
          <a:p>
            <a:r>
              <a:rPr lang="en-US" dirty="0"/>
              <a:t>*Currently, we are leeching off existing infrastructure for some of our pioneering endeavors.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ea typeface="Calibri" panose="020F0502020204030204"/>
                <a:cs typeface="Calibri" panose="020F0502020204030204"/>
              </a:rPr>
              <a:t>*We don't have all the time in the world to set things up though, there are other giants who are catching up with us really quickly.</a:t>
            </a:r>
            <a:r>
              <a:rPr lang="en-US" dirty="0"/>
              <a:t> </a:t>
            </a:r>
          </a:p>
          <a:p>
            <a:r>
              <a:rPr lang="en-US" dirty="0"/>
              <a:t>You can see this competition as an endorsement of what we are trying to do</a:t>
            </a:r>
          </a:p>
          <a:p>
            <a:r>
              <a:rPr lang="en-US" dirty="0"/>
              <a:t>But at the same time this means that our efforts will not be as impactful if we don’t move quickly</a:t>
            </a:r>
          </a:p>
          <a:p>
            <a:endParaRPr lang="en-US" dirty="0"/>
          </a:p>
          <a:p>
            <a:r>
              <a:rPr lang="en-US" dirty="0"/>
              <a:t>*Since we are building the molecule part of our lab pretty much from scratch, we need several new resources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For example, we need control and data acquisition systems, ion traps, cryogenics, laser system, and offline ion sources</a:t>
            </a:r>
          </a:p>
          <a:p>
            <a:r>
              <a:rPr lang="en-US" dirty="0"/>
              <a:t>Let me briefly touch on the latter four in the context of quantum control of our molecules and synergy with the rest of TRIUMF.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08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We want to perform quantum control over individual quantum states,</a:t>
            </a:r>
          </a:p>
          <a:p>
            <a:r>
              <a:rPr lang="en-CA" dirty="0"/>
              <a:t>*But if you create your molecules at a temperature of about 1000 K, typical of an ion beam</a:t>
            </a:r>
          </a:p>
          <a:p>
            <a:r>
              <a:rPr lang="en-CA" dirty="0"/>
              <a:t>You will be populating multiple vibrational and electronic states. </a:t>
            </a:r>
          </a:p>
          <a:p>
            <a:r>
              <a:rPr lang="en-CA" dirty="0"/>
              <a:t>Naturally all the substructures will also be populated, and there is no way to perform quantum control over individual quantum states.</a:t>
            </a:r>
          </a:p>
          <a:p>
            <a:endParaRPr lang="en-CA" dirty="0"/>
          </a:p>
          <a:p>
            <a:r>
              <a:rPr lang="en-CA" dirty="0"/>
              <a:t>*Now if you cool the system down to about 1 K with cryogenics,</a:t>
            </a:r>
          </a:p>
          <a:p>
            <a:r>
              <a:rPr lang="en-CA" dirty="0"/>
              <a:t>You only populate the ground vibrational and electronic state.</a:t>
            </a:r>
          </a:p>
          <a:p>
            <a:endParaRPr lang="en-CA" dirty="0"/>
          </a:p>
          <a:p>
            <a:r>
              <a:rPr lang="en-CA" dirty="0"/>
              <a:t>*You can perform further cooling of the internal degrees of freedom with optical pumping</a:t>
            </a:r>
          </a:p>
          <a:p>
            <a:r>
              <a:rPr lang="en-CA" dirty="0"/>
              <a:t>So that only the ground rotational state is populated/</a:t>
            </a:r>
          </a:p>
          <a:p>
            <a:r>
              <a:rPr lang="en-CA" dirty="0"/>
              <a:t>*and you can employ more lasers to move the remaining population around to populate only the states you care about.</a:t>
            </a:r>
          </a:p>
          <a:p>
            <a:endParaRPr lang="en-CA" dirty="0"/>
          </a:p>
          <a:p>
            <a:r>
              <a:rPr lang="en-CA" dirty="0"/>
              <a:t>This requires a lot of fine tuning and long term studies, </a:t>
            </a:r>
          </a:p>
          <a:p>
            <a:r>
              <a:rPr lang="en-CA" dirty="0"/>
              <a:t>*so we want to work with offline ion sources for most of the troubleshooting, and switch over to the precious rare isotopes for the final fine tuning and measurement.</a:t>
            </a:r>
          </a:p>
          <a:p>
            <a:endParaRPr lang="en-CA" dirty="0"/>
          </a:p>
          <a:p>
            <a:r>
              <a:rPr lang="en-CA" dirty="0"/>
              <a:t>*I also shouldn’t forget to mention that we also need position-sensitive ion detectors for our measurement and diagnostics to take full advantage of our molecular system.</a:t>
            </a:r>
          </a:p>
          <a:p>
            <a:endParaRPr lang="en-CA" dirty="0"/>
          </a:p>
          <a:p>
            <a:r>
              <a:rPr lang="en-CA" dirty="0"/>
              <a:t>We are not going to reinvent the wheel. </a:t>
            </a:r>
          </a:p>
          <a:p>
            <a:r>
              <a:rPr lang="en-CA" dirty="0"/>
              <a:t>These techniques have already been demonstrated in the greater molecule community</a:t>
            </a:r>
          </a:p>
          <a:p>
            <a:r>
              <a:rPr lang="en-CA" dirty="0"/>
              <a:t>We will be borrowing them, with some tweaks for our radioactive molecules.</a:t>
            </a:r>
          </a:p>
          <a:p>
            <a:endParaRPr lang="en-CA" dirty="0"/>
          </a:p>
          <a:p>
            <a:r>
              <a:rPr lang="en-CA" dirty="0"/>
              <a:t>*I hear, or as my boss tells me, that these are technologies that many others at TRIUMF have expertise in are also interested in obtaining.</a:t>
            </a:r>
          </a:p>
          <a:p>
            <a:r>
              <a:rPr lang="en-CA" dirty="0"/>
              <a:t>So we believe that there will be quite a bit of sharing and exchange of technology between </a:t>
            </a:r>
            <a:r>
              <a:rPr lang="en-CA" dirty="0" err="1"/>
              <a:t>RadMol</a:t>
            </a:r>
            <a:r>
              <a:rPr lang="en-CA" dirty="0"/>
              <a:t> and the rest of TRIUMF.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5D17C6-E8C1-BD48-AD80-CE5928E778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51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48B84-CB37-44B6-BCCA-F4C8650106EC}" type="datetime1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E6A31-A441-4D9D-8DEB-093E557BD3AA}" type="datetime1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5940C-D4B7-4FB7-A033-BEC599E07FFC}" type="datetime1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CCC8-D0A9-479A-B61B-3D238B48D8C8}" type="datetime1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5E0F3-7C0C-4F83-A8E7-98992DAF5A59}" type="datetime1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82E91-E6D4-4855-883A-25AD79592228}" type="datetime1">
              <a:rPr lang="en-US" smtClean="0"/>
              <a:t>06-Mar-24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78D1E-CA48-4404-AF4E-A9C97E46AB59}" type="datetime1">
              <a:rPr lang="en-US" smtClean="0"/>
              <a:t>06-Mar-24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97EF-5D8D-4768-B962-46A6D81E0147}" type="datetime1">
              <a:rPr lang="en-US" smtClean="0"/>
              <a:t>06-Mar-24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BB15-79F8-4931-AA52-98535C6E8206}" type="datetime1">
              <a:rPr lang="en-US" smtClean="0"/>
              <a:t>06-Mar-24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A125-2E4C-4B8E-AC79-01CBDF12A190}" type="datetime1">
              <a:rPr lang="en-US" smtClean="0"/>
              <a:t>06-Mar-24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54DCB-1F2E-433F-AF64-51B0F0FA2A86}" type="datetime1">
              <a:rPr lang="en-US" smtClean="0"/>
              <a:t>06-Mar-24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B8862-325A-4C92-A49F-1618159F17FF}" type="datetime1">
              <a:rPr lang="en-US" smtClean="0"/>
              <a:t>06-Mar-24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"/><Relationship Id="rId13" Type="http://schemas.openxmlformats.org/officeDocument/2006/relationships/image" Target="../media/image26.tif"/><Relationship Id="rId18" Type="http://schemas.openxmlformats.org/officeDocument/2006/relationships/image" Target="../media/image31.png"/><Relationship Id="rId3" Type="http://schemas.openxmlformats.org/officeDocument/2006/relationships/image" Target="../media/image16.jpeg"/><Relationship Id="rId7" Type="http://schemas.openxmlformats.org/officeDocument/2006/relationships/image" Target="../media/image20.tif"/><Relationship Id="rId12" Type="http://schemas.openxmlformats.org/officeDocument/2006/relationships/image" Target="../media/image25.tif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tif"/><Relationship Id="rId5" Type="http://schemas.openxmlformats.org/officeDocument/2006/relationships/image" Target="../media/image18.tif"/><Relationship Id="rId15" Type="http://schemas.openxmlformats.org/officeDocument/2006/relationships/image" Target="../media/image28.tif"/><Relationship Id="rId10" Type="http://schemas.openxmlformats.org/officeDocument/2006/relationships/image" Target="../media/image23.tif"/><Relationship Id="rId4" Type="http://schemas.openxmlformats.org/officeDocument/2006/relationships/image" Target="../media/image17.png"/><Relationship Id="rId9" Type="http://schemas.openxmlformats.org/officeDocument/2006/relationships/image" Target="../media/image22.tif"/><Relationship Id="rId14" Type="http://schemas.openxmlformats.org/officeDocument/2006/relationships/image" Target="../media/image27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.png"/><Relationship Id="rId7" Type="http://schemas.openxmlformats.org/officeDocument/2006/relationships/hyperlink" Target="https://jila.colorado.edu/sites/default/files/2023-08/eEDM_Science_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.org/doi/10.1126/science.adf4272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science.org/doi/pdf/10.1126/science.aay9531?ijkey=Zg4DOEhQBEDlA&amp;keytype=ref&amp;siteid=sc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arxiv.org/abs/2203.10333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cds.cern.ch/record/2872155/files/INTC-I-258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jila.colorado.edu/sites/default/files/2020-08/PhysRevLett.124.053201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3383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Quantum control </a:t>
            </a:r>
            <a:br>
              <a:rPr lang="en-US" dirty="0"/>
            </a:br>
            <a:r>
              <a:rPr lang="en-US" dirty="0"/>
              <a:t>of radioactive molecules</a:t>
            </a:r>
            <a:br>
              <a:rPr lang="en-US" dirty="0"/>
            </a:br>
            <a:r>
              <a:rPr lang="en-US" dirty="0"/>
              <a:t>to probe physics</a:t>
            </a:r>
            <a:br>
              <a:rPr lang="en-US" dirty="0"/>
            </a:br>
            <a:r>
              <a:rPr lang="en-US" dirty="0"/>
              <a:t>beyond the Standard Model</a:t>
            </a:r>
            <a:endParaRPr lang="en-US" baseline="30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27622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Kia Boon Ng (new postdoc at </a:t>
            </a:r>
            <a:r>
              <a:rPr lang="en-US" dirty="0" err="1">
                <a:cs typeface="Calibri"/>
              </a:rPr>
              <a:t>RadMol</a:t>
            </a:r>
            <a:r>
              <a:rPr lang="en-US" dirty="0">
                <a:cs typeface="Calibri"/>
              </a:rPr>
              <a:t>)</a:t>
            </a:r>
          </a:p>
          <a:p>
            <a:r>
              <a:rPr lang="en-US" dirty="0">
                <a:cs typeface="Calibri"/>
              </a:rPr>
              <a:t>Quantum Science Workshop, TRIUMF</a:t>
            </a:r>
          </a:p>
          <a:p>
            <a:r>
              <a:rPr lang="en-US" dirty="0">
                <a:cs typeface="Calibri"/>
              </a:rPr>
              <a:t>11 March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911B21-5D6F-61EA-9E27-76EFC7E20CA7}"/>
              </a:ext>
            </a:extLst>
          </p:cNvPr>
          <p:cNvSpPr txBox="1"/>
          <p:nvPr/>
        </p:nvSpPr>
        <p:spPr>
          <a:xfrm rot="21290398">
            <a:off x="1785316" y="2119280"/>
            <a:ext cx="8621367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(What is </a:t>
            </a:r>
            <a:r>
              <a:rPr lang="en-US" sz="6600" dirty="0" err="1"/>
              <a:t>RadMol</a:t>
            </a:r>
            <a:r>
              <a:rPr lang="en-US" sz="6600" dirty="0"/>
              <a:t> up to?)</a:t>
            </a:r>
            <a:endParaRPr lang="en-CA" sz="6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834A0-3A27-AE25-007F-E8891F96F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658B-02FC-2E30-BE32-B7EE7CA7F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EE9BB-FBBB-FA50-8AFF-A1C6A4A0C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5997"/>
          </a:xfrm>
        </p:spPr>
        <p:txBody>
          <a:bodyPr numCol="3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Accelerator @ TRIUMF</a:t>
            </a:r>
          </a:p>
          <a:p>
            <a:pPr lvl="1"/>
            <a:r>
              <a:rPr lang="en-US" sz="2000" dirty="0"/>
              <a:t>Jon Aoki</a:t>
            </a:r>
          </a:p>
          <a:p>
            <a:pPr lvl="1"/>
            <a:r>
              <a:rPr lang="en-US" sz="2000" dirty="0"/>
              <a:t>Carla Babcock</a:t>
            </a:r>
          </a:p>
          <a:p>
            <a:pPr lvl="1"/>
            <a:r>
              <a:rPr lang="en-US" sz="2000" dirty="0" err="1"/>
              <a:t>Ferran</a:t>
            </a:r>
            <a:r>
              <a:rPr lang="en-US" sz="2000" dirty="0"/>
              <a:t> </a:t>
            </a:r>
            <a:r>
              <a:rPr lang="en-US" sz="2000" dirty="0" err="1"/>
              <a:t>Boix</a:t>
            </a:r>
            <a:r>
              <a:rPr lang="en-US" sz="2000" dirty="0"/>
              <a:t> </a:t>
            </a:r>
            <a:r>
              <a:rPr lang="en-US" sz="2000" dirty="0" err="1"/>
              <a:t>Pamies</a:t>
            </a:r>
            <a:endParaRPr lang="en-US" sz="2000" dirty="0"/>
          </a:p>
          <a:p>
            <a:pPr lvl="1"/>
            <a:r>
              <a:rPr lang="en-US" sz="2000" dirty="0"/>
              <a:t>Alexander </a:t>
            </a:r>
            <a:r>
              <a:rPr lang="en-US" sz="2000" dirty="0" err="1"/>
              <a:t>Gottberg</a:t>
            </a:r>
            <a:endParaRPr lang="en-US" sz="2000" dirty="0"/>
          </a:p>
          <a:p>
            <a:pPr lvl="1"/>
            <a:r>
              <a:rPr lang="en-US" sz="2000" dirty="0"/>
              <a:t>Peter Kunz</a:t>
            </a:r>
          </a:p>
          <a:p>
            <a:pPr lvl="1"/>
            <a:r>
              <a:rPr lang="en-US" sz="2000" dirty="0"/>
              <a:t>Jens Lassen</a:t>
            </a:r>
          </a:p>
          <a:p>
            <a:pPr lvl="1"/>
            <a:r>
              <a:rPr lang="en-US" sz="2000" dirty="0" err="1"/>
              <a:t>Ruohong</a:t>
            </a:r>
            <a:r>
              <a:rPr lang="en-US" sz="2000" dirty="0"/>
              <a:t> Li</a:t>
            </a:r>
          </a:p>
          <a:p>
            <a:pPr lvl="1"/>
            <a:r>
              <a:rPr lang="en-US" sz="2000" dirty="0"/>
              <a:t>Dave Neilson</a:t>
            </a:r>
          </a:p>
          <a:p>
            <a:pPr lvl="1"/>
            <a:r>
              <a:rPr lang="en-US" sz="2000" dirty="0"/>
              <a:t>Navid Noori</a:t>
            </a:r>
          </a:p>
          <a:p>
            <a:pPr lvl="1"/>
            <a:r>
              <a:rPr lang="en-US" sz="2000" dirty="0"/>
              <a:t>Aaron Schmidt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400" b="1" dirty="0"/>
              <a:t>Life Sciences @ TRIUMF</a:t>
            </a:r>
          </a:p>
          <a:p>
            <a:pPr lvl="1"/>
            <a:r>
              <a:rPr lang="en-US" sz="2000" dirty="0"/>
              <a:t>Joe </a:t>
            </a:r>
            <a:r>
              <a:rPr lang="en-US" sz="2000" dirty="0" err="1"/>
              <a:t>Huser</a:t>
            </a:r>
            <a:endParaRPr lang="en-US" sz="2000" dirty="0"/>
          </a:p>
          <a:p>
            <a:pPr lvl="1"/>
            <a:r>
              <a:rPr lang="en-US" sz="2000" dirty="0"/>
              <a:t>Valery </a:t>
            </a:r>
            <a:r>
              <a:rPr lang="en-US" sz="2000" dirty="0" err="1"/>
              <a:t>Radchenko</a:t>
            </a:r>
            <a:endParaRPr lang="en-US" sz="2000" dirty="0"/>
          </a:p>
          <a:p>
            <a:pPr lvl="1"/>
            <a:r>
              <a:rPr lang="en-US" sz="2000" dirty="0"/>
              <a:t>Hua Yang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400" b="1" dirty="0"/>
              <a:t>Theory</a:t>
            </a:r>
          </a:p>
          <a:p>
            <a:pPr lvl="1"/>
            <a:r>
              <a:rPr lang="en-US" sz="2000" dirty="0"/>
              <a:t>Robert Berger</a:t>
            </a:r>
          </a:p>
          <a:p>
            <a:pPr lvl="1"/>
            <a:r>
              <a:rPr lang="en-US" sz="2000" dirty="0"/>
              <a:t>Lan Cheng</a:t>
            </a:r>
          </a:p>
          <a:p>
            <a:pPr lvl="1"/>
            <a:r>
              <a:rPr lang="en-US" sz="2000" dirty="0"/>
              <a:t>Victor Flambaum</a:t>
            </a:r>
          </a:p>
          <a:p>
            <a:pPr lvl="1"/>
            <a:r>
              <a:rPr lang="en-US" sz="2000" dirty="0"/>
              <a:t>Marianna </a:t>
            </a:r>
            <a:r>
              <a:rPr lang="en-US" sz="2000" dirty="0" err="1"/>
              <a:t>Safronova</a:t>
            </a:r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Wisdom</a:t>
            </a:r>
          </a:p>
          <a:p>
            <a:pPr lvl="1"/>
            <a:r>
              <a:rPr lang="en-CA" sz="2000" dirty="0" err="1"/>
              <a:t>Friedhelm</a:t>
            </a:r>
            <a:r>
              <a:rPr lang="en-CA" sz="2000" dirty="0"/>
              <a:t> Ames</a:t>
            </a:r>
          </a:p>
          <a:p>
            <a:pPr lvl="1"/>
            <a:r>
              <a:rPr lang="en-CA" sz="2000" dirty="0"/>
              <a:t>John Behr</a:t>
            </a:r>
          </a:p>
          <a:p>
            <a:pPr lvl="1"/>
            <a:r>
              <a:rPr lang="en-CA" sz="2000" dirty="0"/>
              <a:t>Greg Hackman</a:t>
            </a:r>
          </a:p>
          <a:p>
            <a:pPr lvl="1"/>
            <a:r>
              <a:rPr lang="en-CA" sz="2000" dirty="0"/>
              <a:t>Eric Cornell</a:t>
            </a:r>
          </a:p>
          <a:p>
            <a:pPr lvl="1"/>
            <a:endParaRPr lang="en-CA" sz="2000" dirty="0"/>
          </a:p>
          <a:p>
            <a:pPr marL="457200" lvl="1" indent="0">
              <a:buNone/>
            </a:pPr>
            <a:r>
              <a:rPr lang="en-CA" sz="2000" dirty="0"/>
              <a:t>And many others…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CAAAE-997E-0B0D-C4A5-C29C5E438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91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B387-FD01-71C4-C875-347A49540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</a:t>
            </a:r>
            <a:r>
              <a:rPr lang="en-US" dirty="0" err="1"/>
              <a:t>RadMol</a:t>
            </a:r>
            <a:r>
              <a:rPr lang="en-US" dirty="0"/>
              <a:t>?</a:t>
            </a:r>
            <a:endParaRPr lang="en-CA" dirty="0"/>
          </a:p>
        </p:txBody>
      </p:sp>
      <p:pic>
        <p:nvPicPr>
          <p:cNvPr id="5" name="Content Placeholder 4" descr="A group of people standing in front of a mural&#10;&#10;Description automatically generated">
            <a:extLst>
              <a:ext uri="{FF2B5EF4-FFF2-40B4-BE49-F238E27FC236}">
                <a16:creationId xmlns:a16="http://schemas.microsoft.com/office/drawing/2014/main" id="{B466D83F-D49A-9FD5-C727-AB8C23AB2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/>
          <a:stretch/>
        </p:blipFill>
        <p:spPr>
          <a:xfrm>
            <a:off x="2984081" y="1776914"/>
            <a:ext cx="7599272" cy="39081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6BF9D5-B114-53C2-31B1-AD9D5ACB981E}"/>
              </a:ext>
            </a:extLst>
          </p:cNvPr>
          <p:cNvSpPr txBox="1"/>
          <p:nvPr/>
        </p:nvSpPr>
        <p:spPr>
          <a:xfrm>
            <a:off x="6401695" y="233978"/>
            <a:ext cx="4181658" cy="138499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400" b="1" dirty="0"/>
              <a:t>Local team: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PI: Stephan Malbrunot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Research scientist: Christopher Charles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Experimental officer: Andrea Teigelhoefer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Graduate students: Louis Croquette, Rane Simpson</a:t>
            </a:r>
            <a:endParaRPr lang="en-US" sz="14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Postdoc: Kia Boon Ng</a:t>
            </a:r>
            <a:endParaRPr lang="en-CA" sz="1400" dirty="0"/>
          </a:p>
        </p:txBody>
      </p:sp>
      <p:pic>
        <p:nvPicPr>
          <p:cNvPr id="3" name="image1.png">
            <a:extLst>
              <a:ext uri="{FF2B5EF4-FFF2-40B4-BE49-F238E27FC236}">
                <a16:creationId xmlns:a16="http://schemas.microsoft.com/office/drawing/2014/main" id="{F17C34DF-F4E9-7F27-3EDB-B64A2FED6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1" y="1690688"/>
            <a:ext cx="2369027" cy="432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20.tif">
            <a:extLst>
              <a:ext uri="{FF2B5EF4-FFF2-40B4-BE49-F238E27FC236}">
                <a16:creationId xmlns:a16="http://schemas.microsoft.com/office/drawing/2014/main" id="{1545CF80-1825-CE29-3E49-3FD7DF158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8376" y="1584930"/>
            <a:ext cx="965149" cy="965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57790A-7613-0ADC-C9CF-026426365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88" y="4238595"/>
            <a:ext cx="2146114" cy="799138"/>
          </a:xfrm>
          <a:prstGeom prst="rect">
            <a:avLst/>
          </a:prstGeom>
        </p:spPr>
      </p:pic>
      <p:pic>
        <p:nvPicPr>
          <p:cNvPr id="12" name="image21.tif">
            <a:extLst>
              <a:ext uri="{FF2B5EF4-FFF2-40B4-BE49-F238E27FC236}">
                <a16:creationId xmlns:a16="http://schemas.microsoft.com/office/drawing/2014/main" id="{7518C448-AF7A-B376-D0BC-7B66F9BA0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6175" y="2641137"/>
            <a:ext cx="829550" cy="965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97B8E7F6-EEFA-C313-819B-25B5D1BEA49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734" t="12939" r="17734" b="12939"/>
          <a:stretch>
            <a:fillRect/>
          </a:stretch>
        </p:blipFill>
        <p:spPr>
          <a:xfrm>
            <a:off x="10929650" y="3739571"/>
            <a:ext cx="902599" cy="775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15.tif">
            <a:extLst>
              <a:ext uri="{FF2B5EF4-FFF2-40B4-BE49-F238E27FC236}">
                <a16:creationId xmlns:a16="http://schemas.microsoft.com/office/drawing/2014/main" id="{97419385-22D4-DA1E-4BEF-5666A11B7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988" y="2375601"/>
            <a:ext cx="2191390" cy="463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CA6EC874-0543-1EC5-F313-7F1F23E5F09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077" t="16293" r="9881" b="15360"/>
          <a:stretch/>
        </p:blipFill>
        <p:spPr>
          <a:xfrm>
            <a:off x="347123" y="5104643"/>
            <a:ext cx="2329119" cy="785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17.tif">
            <a:extLst>
              <a:ext uri="{FF2B5EF4-FFF2-40B4-BE49-F238E27FC236}">
                <a16:creationId xmlns:a16="http://schemas.microsoft.com/office/drawing/2014/main" id="{55BDCB83-27CC-4571-9761-E185D26C4A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94938" y="4759583"/>
            <a:ext cx="772022" cy="775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11.tif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7C91539-4EB0-EBEE-F7A3-1C95464427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767" y="5890359"/>
            <a:ext cx="2082335" cy="712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A2D6148F-E678-D069-D1D5-16FEA469FD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439" y="3606286"/>
            <a:ext cx="2191390" cy="712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42D5E40D-1E94-6980-9EDE-292A169E61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6304" y="2990602"/>
            <a:ext cx="2556788" cy="517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10.tif">
            <a:extLst>
              <a:ext uri="{FF2B5EF4-FFF2-40B4-BE49-F238E27FC236}">
                <a16:creationId xmlns:a16="http://schemas.microsoft.com/office/drawing/2014/main" id="{7C6783BC-E458-947F-CC4F-6654C0227A4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9325" r="9643"/>
          <a:stretch/>
        </p:blipFill>
        <p:spPr>
          <a:xfrm>
            <a:off x="10783626" y="5730037"/>
            <a:ext cx="1194645" cy="98107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B9E7B4-F6D0-29C9-B87B-D8B0F1FB56F6}"/>
              </a:ext>
            </a:extLst>
          </p:cNvPr>
          <p:cNvSpPr txBox="1"/>
          <p:nvPr/>
        </p:nvSpPr>
        <p:spPr>
          <a:xfrm>
            <a:off x="8926888" y="5968073"/>
            <a:ext cx="182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[Space for more!]</a:t>
            </a:r>
            <a:endParaRPr lang="en-CA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51EB873-73A7-8CFC-C585-1BD4434312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46987" y="5956789"/>
            <a:ext cx="2436593" cy="526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95D84BC-66CB-FD43-E542-FE34CC266E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89036" y="5886001"/>
            <a:ext cx="1402568" cy="667661"/>
          </a:xfrm>
          <a:prstGeom prst="rect">
            <a:avLst/>
          </a:prstGeom>
        </p:spPr>
      </p:pic>
      <p:pic>
        <p:nvPicPr>
          <p:cNvPr id="31" name="Picture 30" descr="A logo of a university of new south wales&#10;&#10;Description automatically generated">
            <a:extLst>
              <a:ext uri="{FF2B5EF4-FFF2-40B4-BE49-F238E27FC236}">
                <a16:creationId xmlns:a16="http://schemas.microsoft.com/office/drawing/2014/main" id="{5EBBBE59-6459-4B37-5F17-578CFDBFA03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t="29321" r="14961" b="26653"/>
          <a:stretch/>
        </p:blipFill>
        <p:spPr>
          <a:xfrm>
            <a:off x="6810515" y="5852407"/>
            <a:ext cx="1989438" cy="7193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BBF03-4342-A319-38EA-98B8698C2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73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21483-B2B9-2EAB-DA78-30091228C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30816" cy="1325563"/>
          </a:xfrm>
        </p:spPr>
        <p:txBody>
          <a:bodyPr/>
          <a:lstStyle/>
          <a:p>
            <a:r>
              <a:rPr lang="en-US" dirty="0"/>
              <a:t>Molecules for EDMs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1A6BF-1085-0010-1322-1646B8CEC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911" y="1825625"/>
            <a:ext cx="6449313" cy="4351338"/>
          </a:xfrm>
        </p:spPr>
        <p:txBody>
          <a:bodyPr/>
          <a:lstStyle/>
          <a:p>
            <a:r>
              <a:rPr lang="en-US" dirty="0"/>
              <a:t>(Right) bound on electron’s EDM vs publication date</a:t>
            </a:r>
          </a:p>
          <a:p>
            <a:pPr lvl="1"/>
            <a:endParaRPr lang="en-US" dirty="0"/>
          </a:p>
          <a:p>
            <a:r>
              <a:rPr lang="en-US" dirty="0"/>
              <a:t>Why atoms (instead of bare)?</a:t>
            </a:r>
          </a:p>
          <a:p>
            <a:pPr lvl="1"/>
            <a:r>
              <a:rPr lang="en-US" dirty="0"/>
              <a:t>Sensitivity enhancement for certain types of EDM (e.g., </a:t>
            </a:r>
            <a:r>
              <a:rPr lang="en-US" dirty="0" err="1"/>
              <a:t>eEDM</a:t>
            </a:r>
            <a:r>
              <a:rPr lang="en-US" dirty="0"/>
              <a:t>, Schiff moment)</a:t>
            </a:r>
          </a:p>
          <a:p>
            <a:pPr lvl="1"/>
            <a:endParaRPr lang="en-CA" dirty="0"/>
          </a:p>
          <a:p>
            <a:r>
              <a:rPr lang="en-CA" dirty="0"/>
              <a:t>Why molecules (instead of just atoms)?</a:t>
            </a:r>
          </a:p>
          <a:p>
            <a:pPr lvl="1"/>
            <a:r>
              <a:rPr lang="en-CA" dirty="0"/>
              <a:t>Molecules have rich(er) internal structure.</a:t>
            </a:r>
          </a:p>
          <a:p>
            <a:pPr lvl="1"/>
            <a:r>
              <a:rPr lang="en-CA" dirty="0"/>
              <a:t>Exploit to enhance measurement sensitivity.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2710AE-918D-6E65-AA29-5F80F883D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24" y="441968"/>
            <a:ext cx="4918184" cy="632337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F3F32A-ACA8-9E73-9790-EC118C63CC11}"/>
              </a:ext>
            </a:extLst>
          </p:cNvPr>
          <p:cNvCxnSpPr>
            <a:cxnSpLocks/>
          </p:cNvCxnSpPr>
          <p:nvPr/>
        </p:nvCxnSpPr>
        <p:spPr>
          <a:xfrm>
            <a:off x="10989878" y="4972289"/>
            <a:ext cx="878774" cy="102630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4D5CDBD-4506-9880-5AE9-49B455DFEFF2}"/>
              </a:ext>
            </a:extLst>
          </p:cNvPr>
          <p:cNvSpPr txBox="1"/>
          <p:nvPr/>
        </p:nvSpPr>
        <p:spPr>
          <a:xfrm>
            <a:off x="7885650" y="303468"/>
            <a:ext cx="2174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Paul Hess’s thesis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426B5CCB-7DD2-1262-7208-B812B81D088F}"/>
              </a:ext>
            </a:extLst>
          </p:cNvPr>
          <p:cNvSpPr/>
          <p:nvPr/>
        </p:nvSpPr>
        <p:spPr>
          <a:xfrm rot="10800000">
            <a:off x="8324599" y="1080651"/>
            <a:ext cx="4918184" cy="3811979"/>
          </a:xfrm>
          <a:prstGeom prst="arc">
            <a:avLst>
              <a:gd name="adj1" fmla="val 16865269"/>
              <a:gd name="adj2" fmla="val 0"/>
            </a:avLst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83025-3EB6-F6F7-7C9D-F83C1EA8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8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CB98-C8AC-8F30-542A-37269368C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Distilling new physics from SM effects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57F4A-3B8F-81D0-03D1-57C2BB739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F099B70-FEA2-8472-CF94-02855A4D2A6C}"/>
              </a:ext>
            </a:extLst>
          </p:cNvPr>
          <p:cNvGrpSpPr/>
          <p:nvPr/>
        </p:nvGrpSpPr>
        <p:grpSpPr>
          <a:xfrm>
            <a:off x="6393345" y="2094179"/>
            <a:ext cx="5178287" cy="1759226"/>
            <a:chOff x="3508513" y="1510748"/>
            <a:chExt cx="5178287" cy="175922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FF0115C-3BDB-F182-6CCA-10B9146B6EA5}"/>
                </a:ext>
              </a:extLst>
            </p:cNvPr>
            <p:cNvCxnSpPr/>
            <p:nvPr/>
          </p:nvCxnSpPr>
          <p:spPr>
            <a:xfrm>
              <a:off x="5312466" y="2004674"/>
              <a:ext cx="691978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21A97D7-381D-0BAD-4DC2-914213C35668}"/>
                </a:ext>
              </a:extLst>
            </p:cNvPr>
            <p:cNvCxnSpPr/>
            <p:nvPr/>
          </p:nvCxnSpPr>
          <p:spPr>
            <a:xfrm>
              <a:off x="6226866" y="2751526"/>
              <a:ext cx="691978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0929995-4040-EE13-7D00-221EFC825E2C}"/>
                </a:ext>
              </a:extLst>
            </p:cNvPr>
            <p:cNvCxnSpPr/>
            <p:nvPr/>
          </p:nvCxnSpPr>
          <p:spPr>
            <a:xfrm>
              <a:off x="6226866" y="2483169"/>
              <a:ext cx="691978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F6A49CE-9D88-1409-B02E-AA8A62C3A02B}"/>
                </a:ext>
              </a:extLst>
            </p:cNvPr>
            <p:cNvCxnSpPr/>
            <p:nvPr/>
          </p:nvCxnSpPr>
          <p:spPr>
            <a:xfrm>
              <a:off x="5312466" y="2292909"/>
              <a:ext cx="691978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9CDC29B0-E308-2A02-DC4A-1B6B0E511CB7}"/>
                </a:ext>
              </a:extLst>
            </p:cNvPr>
            <p:cNvCxnSpPr/>
            <p:nvPr/>
          </p:nvCxnSpPr>
          <p:spPr>
            <a:xfrm flipV="1">
              <a:off x="7021996" y="2483169"/>
              <a:ext cx="0" cy="26835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06E53B82-7EC6-67A8-D78B-9B5FF803F2D5}"/>
                </a:ext>
              </a:extLst>
            </p:cNvPr>
            <p:cNvCxnSpPr>
              <a:cxnSpLocks/>
            </p:cNvCxnSpPr>
            <p:nvPr/>
          </p:nvCxnSpPr>
          <p:spPr>
            <a:xfrm>
              <a:off x="5203135" y="2004674"/>
              <a:ext cx="0" cy="28823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22D514A-0B73-020F-ADD4-9ECD1E204B9A}"/>
                    </a:ext>
                  </a:extLst>
                </p:cNvPr>
                <p:cNvSpPr txBox="1"/>
                <p:nvPr/>
              </p:nvSpPr>
              <p:spPr>
                <a:xfrm>
                  <a:off x="7125149" y="2449007"/>
                  <a:ext cx="1186607" cy="3025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new</m:t>
                            </m:r>
                            <m:r>
                              <a:rPr lang="en-US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physics</m:t>
                            </m:r>
                          </m:sub>
                        </m:sSub>
                      </m:oMath>
                    </m:oMathPara>
                  </a14:m>
                  <a:endParaRPr lang="en-CA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22D514A-0B73-020F-ADD4-9ECD1E204B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5149" y="2449007"/>
                  <a:ext cx="1186607" cy="302519"/>
                </a:xfrm>
                <a:prstGeom prst="rect">
                  <a:avLst/>
                </a:prstGeom>
                <a:blipFill>
                  <a:blip r:embed="rId3"/>
                  <a:stretch>
                    <a:fillRect l="-4103" r="-4103" b="-2800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F6CF4CB7-8E1D-9026-2465-EBD86A9DF643}"/>
                    </a:ext>
                  </a:extLst>
                </p:cNvPr>
                <p:cNvSpPr txBox="1"/>
                <p:nvPr/>
              </p:nvSpPr>
              <p:spPr>
                <a:xfrm>
                  <a:off x="3907198" y="1990390"/>
                  <a:ext cx="1186607" cy="3025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new</m:t>
                            </m:r>
                            <m:r>
                              <a:rPr lang="en-US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physics</m:t>
                            </m:r>
                          </m:sub>
                        </m:sSub>
                      </m:oMath>
                    </m:oMathPara>
                  </a14:m>
                  <a:endParaRPr lang="en-CA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F6CF4CB7-8E1D-9026-2465-EBD86A9DF6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7198" y="1990390"/>
                  <a:ext cx="1186607" cy="302519"/>
                </a:xfrm>
                <a:prstGeom prst="rect">
                  <a:avLst/>
                </a:prstGeom>
                <a:blipFill>
                  <a:blip r:embed="rId4"/>
                  <a:stretch>
                    <a:fillRect l="-4103" r="-4103" b="-2800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17B689E-54FA-2132-29E6-2201ADC3C94D}"/>
                </a:ext>
              </a:extLst>
            </p:cNvPr>
            <p:cNvCxnSpPr>
              <a:cxnSpLocks/>
            </p:cNvCxnSpPr>
            <p:nvPr/>
          </p:nvCxnSpPr>
          <p:spPr>
            <a:xfrm>
              <a:off x="6092687" y="1986216"/>
              <a:ext cx="0" cy="76531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774C069-C5A7-F659-8D3A-4462CEDC436E}"/>
                    </a:ext>
                  </a:extLst>
                </p:cNvPr>
                <p:cNvSpPr txBox="1"/>
                <p:nvPr/>
              </p:nvSpPr>
              <p:spPr>
                <a:xfrm>
                  <a:off x="6199626" y="2046389"/>
                  <a:ext cx="100867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Zeeman</m:t>
                            </m:r>
                          </m:sub>
                        </m:sSub>
                      </m:oMath>
                    </m:oMathPara>
                  </a14:m>
                  <a:endParaRPr lang="en-CA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774C069-C5A7-F659-8D3A-4462CEDC43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9626" y="2046389"/>
                  <a:ext cx="100867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602" r="-2410" b="-15217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4D2D30F-F60F-FAEE-9A42-69814B35E28F}"/>
                </a:ext>
              </a:extLst>
            </p:cNvPr>
            <p:cNvSpPr/>
            <p:nvPr/>
          </p:nvSpPr>
          <p:spPr>
            <a:xfrm>
              <a:off x="3508513" y="1510748"/>
              <a:ext cx="5178287" cy="175922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C2FCDBB-E955-90FD-3917-995C1AC35650}"/>
              </a:ext>
            </a:extLst>
          </p:cNvPr>
          <p:cNvGrpSpPr/>
          <p:nvPr/>
        </p:nvGrpSpPr>
        <p:grpSpPr>
          <a:xfrm>
            <a:off x="623682" y="2094179"/>
            <a:ext cx="5178287" cy="1759226"/>
            <a:chOff x="3508513" y="1510748"/>
            <a:chExt cx="5178287" cy="1759226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C67B3FF-4611-2042-9CC7-59F9A502DB71}"/>
                </a:ext>
              </a:extLst>
            </p:cNvPr>
            <p:cNvCxnSpPr/>
            <p:nvPr/>
          </p:nvCxnSpPr>
          <p:spPr>
            <a:xfrm>
              <a:off x="5307496" y="2751526"/>
              <a:ext cx="691978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69648BF-5AFE-78E8-9A50-65526C5424CC}"/>
                </a:ext>
              </a:extLst>
            </p:cNvPr>
            <p:cNvCxnSpPr/>
            <p:nvPr/>
          </p:nvCxnSpPr>
          <p:spPr>
            <a:xfrm>
              <a:off x="6221896" y="1986216"/>
              <a:ext cx="691978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B69F070-D3E0-BB62-D089-679BD17F93CE}"/>
                </a:ext>
              </a:extLst>
            </p:cNvPr>
            <p:cNvCxnSpPr/>
            <p:nvPr/>
          </p:nvCxnSpPr>
          <p:spPr>
            <a:xfrm>
              <a:off x="6221896" y="1717859"/>
              <a:ext cx="691978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FC460D1-AAD0-615B-E1CE-3B6FA7FFD2EF}"/>
                </a:ext>
              </a:extLst>
            </p:cNvPr>
            <p:cNvCxnSpPr/>
            <p:nvPr/>
          </p:nvCxnSpPr>
          <p:spPr>
            <a:xfrm>
              <a:off x="5307496" y="3039761"/>
              <a:ext cx="691978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B314C81A-37BD-3CFA-6722-FAB7406DA436}"/>
                </a:ext>
              </a:extLst>
            </p:cNvPr>
            <p:cNvCxnSpPr/>
            <p:nvPr/>
          </p:nvCxnSpPr>
          <p:spPr>
            <a:xfrm flipV="1">
              <a:off x="7017026" y="1717859"/>
              <a:ext cx="0" cy="26835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CCA50BC-38BC-3973-976A-2DA603060ED2}"/>
                </a:ext>
              </a:extLst>
            </p:cNvPr>
            <p:cNvCxnSpPr>
              <a:cxnSpLocks/>
            </p:cNvCxnSpPr>
            <p:nvPr/>
          </p:nvCxnSpPr>
          <p:spPr>
            <a:xfrm>
              <a:off x="5198165" y="2751526"/>
              <a:ext cx="0" cy="28823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0C3572D0-624A-D748-96D2-0C5C9D550D5D}"/>
                    </a:ext>
                  </a:extLst>
                </p:cNvPr>
                <p:cNvSpPr txBox="1"/>
                <p:nvPr/>
              </p:nvSpPr>
              <p:spPr>
                <a:xfrm>
                  <a:off x="7120179" y="1683697"/>
                  <a:ext cx="1186607" cy="3025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new</m:t>
                            </m:r>
                            <m:r>
                              <a:rPr lang="en-US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physics</m:t>
                            </m:r>
                          </m:sub>
                        </m:sSub>
                      </m:oMath>
                    </m:oMathPara>
                  </a14:m>
                  <a:endParaRPr lang="en-CA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0C3572D0-624A-D748-96D2-0C5C9D550D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179" y="1683697"/>
                  <a:ext cx="1186607" cy="302519"/>
                </a:xfrm>
                <a:prstGeom prst="rect">
                  <a:avLst/>
                </a:prstGeom>
                <a:blipFill>
                  <a:blip r:embed="rId6"/>
                  <a:stretch>
                    <a:fillRect l="-4639" r="-4124" b="-2600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03F023F3-4C41-C097-9834-53ABD4CF5C5F}"/>
                    </a:ext>
                  </a:extLst>
                </p:cNvPr>
                <p:cNvSpPr txBox="1"/>
                <p:nvPr/>
              </p:nvSpPr>
              <p:spPr>
                <a:xfrm>
                  <a:off x="3902228" y="2737242"/>
                  <a:ext cx="1186607" cy="3025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new</m:t>
                            </m:r>
                            <m:r>
                              <a:rPr lang="en-US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physics</m:t>
                            </m:r>
                          </m:sub>
                        </m:sSub>
                      </m:oMath>
                    </m:oMathPara>
                  </a14:m>
                  <a:endParaRPr lang="en-CA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03F023F3-4C41-C097-9834-53ABD4CF5C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2228" y="2737242"/>
                  <a:ext cx="1186607" cy="302519"/>
                </a:xfrm>
                <a:prstGeom prst="rect">
                  <a:avLst/>
                </a:prstGeom>
                <a:blipFill>
                  <a:blip r:embed="rId7"/>
                  <a:stretch>
                    <a:fillRect l="-4615" r="-3590" b="-28571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BF4D7102-9481-F1F0-EEEB-11F4C073FB08}"/>
                </a:ext>
              </a:extLst>
            </p:cNvPr>
            <p:cNvCxnSpPr>
              <a:cxnSpLocks/>
            </p:cNvCxnSpPr>
            <p:nvPr/>
          </p:nvCxnSpPr>
          <p:spPr>
            <a:xfrm>
              <a:off x="6092687" y="1986216"/>
              <a:ext cx="0" cy="76531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756E743-3887-7B14-B5CE-E6B8C9D9B33B}"/>
                    </a:ext>
                  </a:extLst>
                </p:cNvPr>
                <p:cNvSpPr txBox="1"/>
                <p:nvPr/>
              </p:nvSpPr>
              <p:spPr>
                <a:xfrm>
                  <a:off x="6174697" y="2232502"/>
                  <a:ext cx="8355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Zeeman</m:t>
                            </m:r>
                          </m:sub>
                        </m:sSub>
                      </m:oMath>
                    </m:oMathPara>
                  </a14:m>
                  <a:endParaRPr lang="en-CA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756E743-3887-7B14-B5CE-E6B8C9D9B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4697" y="2232502"/>
                  <a:ext cx="83555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6569" r="-3650" b="-17778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2BFFB37-A3FE-4C56-5D0E-D1926EADCCC9}"/>
                </a:ext>
              </a:extLst>
            </p:cNvPr>
            <p:cNvSpPr/>
            <p:nvPr/>
          </p:nvSpPr>
          <p:spPr>
            <a:xfrm>
              <a:off x="3508513" y="1510748"/>
              <a:ext cx="5178287" cy="175922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93" name="Arc 92">
            <a:extLst>
              <a:ext uri="{FF2B5EF4-FFF2-40B4-BE49-F238E27FC236}">
                <a16:creationId xmlns:a16="http://schemas.microsoft.com/office/drawing/2014/main" id="{71D58C0C-1FB3-6959-3E7C-81749271BBDF}"/>
              </a:ext>
            </a:extLst>
          </p:cNvPr>
          <p:cNvSpPr/>
          <p:nvPr/>
        </p:nvSpPr>
        <p:spPr>
          <a:xfrm>
            <a:off x="5441675" y="3584436"/>
            <a:ext cx="1308651" cy="537938"/>
          </a:xfrm>
          <a:prstGeom prst="arc">
            <a:avLst>
              <a:gd name="adj1" fmla="val 1222335"/>
              <a:gd name="adj2" fmla="val 955810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5AE65BF-129F-E909-6FC1-01518211066A}"/>
              </a:ext>
            </a:extLst>
          </p:cNvPr>
          <p:cNvSpPr txBox="1"/>
          <p:nvPr/>
        </p:nvSpPr>
        <p:spPr>
          <a:xfrm>
            <a:off x="4697731" y="4207754"/>
            <a:ext cx="2796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Flip magnetic field direction</a:t>
            </a:r>
            <a:endParaRPr lang="en-CA" dirty="0"/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8D5FF832-9724-1DD2-2F9D-DA4BA8E1394E}"/>
              </a:ext>
            </a:extLst>
          </p:cNvPr>
          <p:cNvSpPr/>
          <p:nvPr/>
        </p:nvSpPr>
        <p:spPr>
          <a:xfrm rot="17527049">
            <a:off x="5515410" y="3932209"/>
            <a:ext cx="89452" cy="15400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D1B591B5-E6CF-89B3-6EE4-6ACB0FD38728}"/>
              </a:ext>
            </a:extLst>
          </p:cNvPr>
          <p:cNvSpPr/>
          <p:nvPr/>
        </p:nvSpPr>
        <p:spPr>
          <a:xfrm rot="3948940">
            <a:off x="6599130" y="3934130"/>
            <a:ext cx="89452" cy="15400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93397D4-8864-F1DA-E1E4-7A1BCBE6236B}"/>
              </a:ext>
            </a:extLst>
          </p:cNvPr>
          <p:cNvSpPr txBox="1"/>
          <p:nvPr/>
        </p:nvSpPr>
        <p:spPr>
          <a:xfrm>
            <a:off x="1006404" y="4965338"/>
            <a:ext cx="10179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physics introduces energy shifts in addition to those predicted by SM.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 experiment in a way that allows variation of SM contribution but keeping new physics constant.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E.g., flipping sign of magnetic field</a:t>
            </a:r>
            <a:r>
              <a:rPr lang="en-CA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33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BEB5-97C6-542C-669D-241202ED8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system to measure an EDM with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BDF7AA-DA6E-6C40-A675-CDB4A54DFF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New physics effects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CA" dirty="0"/>
                  <a:t> projection of spin (onto inter-nuclear axis)</a:t>
                </a:r>
              </a:p>
              <a:p>
                <a:pPr lvl="1"/>
                <a:r>
                  <a:rPr lang="en-CA" dirty="0"/>
                  <a:t>Electron spin for electron’s EDM</a:t>
                </a:r>
              </a:p>
              <a:p>
                <a:pPr lvl="1"/>
                <a:r>
                  <a:rPr lang="en-CA" dirty="0"/>
                  <a:t>Nuclear spin for nuclear EDM, e.g., Schiff moment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BDF7AA-DA6E-6C40-A675-CDB4A54DFF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5D05A1-DBE4-3A13-EE59-EAE5C7194A22}"/>
              </a:ext>
            </a:extLst>
          </p:cNvPr>
          <p:cNvCxnSpPr/>
          <p:nvPr/>
        </p:nvCxnSpPr>
        <p:spPr>
          <a:xfrm>
            <a:off x="8147636" y="6303691"/>
            <a:ext cx="85476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035B78-4B7A-2001-2982-0C43ACD02543}"/>
              </a:ext>
            </a:extLst>
          </p:cNvPr>
          <p:cNvCxnSpPr/>
          <p:nvPr/>
        </p:nvCxnSpPr>
        <p:spPr>
          <a:xfrm>
            <a:off x="9075288" y="6014762"/>
            <a:ext cx="85476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eft Brace 6">
            <a:extLst>
              <a:ext uri="{FF2B5EF4-FFF2-40B4-BE49-F238E27FC236}">
                <a16:creationId xmlns:a16="http://schemas.microsoft.com/office/drawing/2014/main" id="{BAC9DF69-D196-EEC4-C660-95B0DD008BA0}"/>
              </a:ext>
            </a:extLst>
          </p:cNvPr>
          <p:cNvSpPr/>
          <p:nvPr/>
        </p:nvSpPr>
        <p:spPr>
          <a:xfrm>
            <a:off x="7630802" y="5167317"/>
            <a:ext cx="318053" cy="1325558"/>
          </a:xfrm>
          <a:prstGeom prst="leftBrace">
            <a:avLst>
              <a:gd name="adj1" fmla="val 708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81158B-ABB1-0E98-BE9F-C384B9E8E74C}"/>
              </a:ext>
            </a:extLst>
          </p:cNvPr>
          <p:cNvSpPr txBox="1"/>
          <p:nvPr/>
        </p:nvSpPr>
        <p:spPr>
          <a:xfrm>
            <a:off x="5860766" y="5645430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States of interest</a:t>
            </a:r>
            <a:endParaRPr lang="en-CA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ECB61B-CD03-C2B4-DD0E-0B6567EF6CD9}"/>
              </a:ext>
            </a:extLst>
          </p:cNvPr>
          <p:cNvCxnSpPr/>
          <p:nvPr/>
        </p:nvCxnSpPr>
        <p:spPr>
          <a:xfrm>
            <a:off x="10013672" y="5733543"/>
            <a:ext cx="85476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4142F6-E8A8-EB9D-D3BA-22619548C67A}"/>
              </a:ext>
            </a:extLst>
          </p:cNvPr>
          <p:cNvCxnSpPr/>
          <p:nvPr/>
        </p:nvCxnSpPr>
        <p:spPr>
          <a:xfrm>
            <a:off x="10941324" y="5444614"/>
            <a:ext cx="85476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B37C7D-12BB-DF27-6E52-49620EDA1C1C}"/>
              </a:ext>
            </a:extLst>
          </p:cNvPr>
          <p:cNvCxnSpPr/>
          <p:nvPr/>
        </p:nvCxnSpPr>
        <p:spPr>
          <a:xfrm>
            <a:off x="8147636" y="6492875"/>
            <a:ext cx="85476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0B61A8-4DEC-8A69-D1F5-88D18207630D}"/>
              </a:ext>
            </a:extLst>
          </p:cNvPr>
          <p:cNvCxnSpPr/>
          <p:nvPr/>
        </p:nvCxnSpPr>
        <p:spPr>
          <a:xfrm>
            <a:off x="10941324" y="5242826"/>
            <a:ext cx="85476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4F5615-C53B-A7CA-A6EE-6FCD0336D5AA}"/>
              </a:ext>
            </a:extLst>
          </p:cNvPr>
          <p:cNvCxnSpPr/>
          <p:nvPr/>
        </p:nvCxnSpPr>
        <p:spPr>
          <a:xfrm>
            <a:off x="9075288" y="6303691"/>
            <a:ext cx="0" cy="18918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0852B9F-5E1E-2D47-E2EE-2F8E374B97E0}"/>
              </a:ext>
            </a:extLst>
          </p:cNvPr>
          <p:cNvCxnSpPr/>
          <p:nvPr/>
        </p:nvCxnSpPr>
        <p:spPr>
          <a:xfrm flipV="1">
            <a:off x="10868437" y="5242826"/>
            <a:ext cx="0" cy="20178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4BE4B31-9E41-84D4-B43A-C7A0F4D29951}"/>
              </a:ext>
            </a:extLst>
          </p:cNvPr>
          <p:cNvSpPr txBox="1"/>
          <p:nvPr/>
        </p:nvSpPr>
        <p:spPr>
          <a:xfrm>
            <a:off x="9097458" y="6176963"/>
            <a:ext cx="103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E</a:t>
            </a:r>
            <a:r>
              <a:rPr lang="en-US" baseline="-25000" dirty="0" err="1"/>
              <a:t>NewPhysics</a:t>
            </a:r>
            <a:endParaRPr lang="en-CA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6AC9CE-CB25-99F8-8C2D-D3F477124FE0}"/>
              </a:ext>
            </a:extLst>
          </p:cNvPr>
          <p:cNvSpPr txBox="1"/>
          <p:nvPr/>
        </p:nvSpPr>
        <p:spPr>
          <a:xfrm>
            <a:off x="9759508" y="5142502"/>
            <a:ext cx="110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E</a:t>
            </a:r>
            <a:r>
              <a:rPr lang="en-US" baseline="-25000" dirty="0" err="1"/>
              <a:t>New_Physics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9338DA6-09ED-055B-A1CB-85AC3BCD6D27}"/>
                  </a:ext>
                </a:extLst>
              </p:cNvPr>
              <p:cNvSpPr txBox="1"/>
              <p:nvPr/>
            </p:nvSpPr>
            <p:spPr>
              <a:xfrm>
                <a:off x="11137394" y="5092481"/>
                <a:ext cx="4328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↑ ⟩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9338DA6-09ED-055B-A1CB-85AC3BCD6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7394" y="5092481"/>
                <a:ext cx="432811" cy="276999"/>
              </a:xfrm>
              <a:prstGeom prst="rect">
                <a:avLst/>
              </a:prstGeom>
              <a:blipFill>
                <a:blip r:embed="rId4"/>
                <a:stretch>
                  <a:fillRect l="-18310" t="-2174" r="-19718" b="-3260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E70FB02-0CB5-3062-6EC3-50F9E6661EDC}"/>
                  </a:ext>
                </a:extLst>
              </p:cNvPr>
              <p:cNvSpPr txBox="1"/>
              <p:nvPr/>
            </p:nvSpPr>
            <p:spPr>
              <a:xfrm>
                <a:off x="8384502" y="5946130"/>
                <a:ext cx="4328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↓ ⟩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E70FB02-0CB5-3062-6EC3-50F9E6661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502" y="5946130"/>
                <a:ext cx="432811" cy="276999"/>
              </a:xfrm>
              <a:prstGeom prst="rect">
                <a:avLst/>
              </a:prstGeom>
              <a:blipFill>
                <a:blip r:embed="rId5"/>
                <a:stretch>
                  <a:fillRect l="-18310" t="-2174" r="-19718" b="-3260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920C4293-195F-12DF-A64E-68D3D3684C61}"/>
              </a:ext>
            </a:extLst>
          </p:cNvPr>
          <p:cNvSpPr/>
          <p:nvPr/>
        </p:nvSpPr>
        <p:spPr>
          <a:xfrm>
            <a:off x="5784574" y="5009322"/>
            <a:ext cx="6132443" cy="166977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7D95237-DA8E-EC0A-81A5-1CCAF297A3F6}"/>
              </a:ext>
            </a:extLst>
          </p:cNvPr>
          <p:cNvCxnSpPr/>
          <p:nvPr/>
        </p:nvCxnSpPr>
        <p:spPr>
          <a:xfrm>
            <a:off x="9959870" y="5733543"/>
            <a:ext cx="0" cy="2812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85C27F2-D2F1-48D6-F382-CB1AE2DF4436}"/>
              </a:ext>
            </a:extLst>
          </p:cNvPr>
          <p:cNvSpPr txBox="1"/>
          <p:nvPr/>
        </p:nvSpPr>
        <p:spPr>
          <a:xfrm>
            <a:off x="10013672" y="5723184"/>
            <a:ext cx="1314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accent1"/>
                </a:solidFill>
              </a:rPr>
              <a:t>E</a:t>
            </a:r>
            <a:r>
              <a:rPr lang="en-US" baseline="-25000" dirty="0" err="1">
                <a:solidFill>
                  <a:schemeClr val="accent1"/>
                </a:solidFill>
              </a:rPr>
              <a:t>StandardModel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e.g., </a:t>
            </a:r>
            <a:r>
              <a:rPr lang="en-US" i="1" dirty="0" err="1">
                <a:solidFill>
                  <a:schemeClr val="accent1"/>
                </a:solidFill>
              </a:rPr>
              <a:t>E</a:t>
            </a:r>
            <a:r>
              <a:rPr lang="en-US" baseline="-25000" dirty="0" err="1">
                <a:solidFill>
                  <a:schemeClr val="accent1"/>
                </a:solidFill>
              </a:rPr>
              <a:t>Zeeman</a:t>
            </a:r>
            <a:endParaRPr lang="en-CA" baseline="-250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38628DA-9630-3789-5B23-46F4EBE3DD80}"/>
                  </a:ext>
                </a:extLst>
              </p:cNvPr>
              <p:cNvSpPr txBox="1"/>
              <p:nvPr/>
            </p:nvSpPr>
            <p:spPr>
              <a:xfrm>
                <a:off x="6053850" y="5150359"/>
                <a:ext cx="3557256" cy="302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StandardModel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NewPhysics</m:t>
                          </m:r>
                        </m:sub>
                      </m:sSub>
                    </m:oMath>
                  </m:oMathPara>
                </a14:m>
                <a:endParaRPr lang="en-CA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38628DA-9630-3789-5B23-46F4EBE3D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850" y="5150359"/>
                <a:ext cx="3557256" cy="302519"/>
              </a:xfrm>
              <a:prstGeom prst="rect">
                <a:avLst/>
              </a:prstGeom>
              <a:blipFill>
                <a:blip r:embed="rId6"/>
                <a:stretch>
                  <a:fillRect l="-1027" r="-1027" b="-26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14C24FD0-ED28-919A-57C0-BDD2A56CA8BE}"/>
              </a:ext>
            </a:extLst>
          </p:cNvPr>
          <p:cNvGrpSpPr/>
          <p:nvPr/>
        </p:nvGrpSpPr>
        <p:grpSpPr>
          <a:xfrm>
            <a:off x="5784574" y="3187962"/>
            <a:ext cx="6132443" cy="1669774"/>
            <a:chOff x="5784574" y="3187962"/>
            <a:chExt cx="6132443" cy="166977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0235ED8-5329-77B3-17E6-38EC126C5855}"/>
                </a:ext>
              </a:extLst>
            </p:cNvPr>
            <p:cNvCxnSpPr/>
            <p:nvPr/>
          </p:nvCxnSpPr>
          <p:spPr>
            <a:xfrm>
              <a:off x="8125466" y="3692044"/>
              <a:ext cx="854765" cy="0"/>
            </a:xfrm>
            <a:prstGeom prst="line">
              <a:avLst/>
            </a:prstGeom>
            <a:ln w="57150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83E307E-13E6-AF62-DB73-37CF3F42EDDE}"/>
                </a:ext>
              </a:extLst>
            </p:cNvPr>
            <p:cNvCxnSpPr/>
            <p:nvPr/>
          </p:nvCxnSpPr>
          <p:spPr>
            <a:xfrm>
              <a:off x="9053118" y="3912183"/>
              <a:ext cx="854765" cy="0"/>
            </a:xfrm>
            <a:prstGeom prst="line">
              <a:avLst/>
            </a:prstGeom>
            <a:ln w="57150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98D9302-FBF1-276A-C374-EEE28F438454}"/>
                </a:ext>
              </a:extLst>
            </p:cNvPr>
            <p:cNvCxnSpPr/>
            <p:nvPr/>
          </p:nvCxnSpPr>
          <p:spPr>
            <a:xfrm>
              <a:off x="10013672" y="4173665"/>
              <a:ext cx="854765" cy="0"/>
            </a:xfrm>
            <a:prstGeom prst="line">
              <a:avLst/>
            </a:prstGeom>
            <a:ln w="57150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71B5FB1-47C3-DB0A-06A8-6A772ADE719D}"/>
                </a:ext>
              </a:extLst>
            </p:cNvPr>
            <p:cNvCxnSpPr/>
            <p:nvPr/>
          </p:nvCxnSpPr>
          <p:spPr>
            <a:xfrm>
              <a:off x="10941324" y="4383623"/>
              <a:ext cx="854765" cy="0"/>
            </a:xfrm>
            <a:prstGeom prst="line">
              <a:avLst/>
            </a:prstGeom>
            <a:ln w="57150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D3610CA-67B9-6ABF-7DE0-5FA6BF218334}"/>
                </a:ext>
              </a:extLst>
            </p:cNvPr>
            <p:cNvCxnSpPr/>
            <p:nvPr/>
          </p:nvCxnSpPr>
          <p:spPr>
            <a:xfrm>
              <a:off x="8125466" y="3881228"/>
              <a:ext cx="854765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1264D9F-FAAF-90ED-2BF5-469C69DAB4AA}"/>
                </a:ext>
              </a:extLst>
            </p:cNvPr>
            <p:cNvCxnSpPr/>
            <p:nvPr/>
          </p:nvCxnSpPr>
          <p:spPr>
            <a:xfrm>
              <a:off x="10941324" y="4181835"/>
              <a:ext cx="854765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41E0F8E-79EE-849D-B4E1-A6CD6CF27B81}"/>
                </a:ext>
              </a:extLst>
            </p:cNvPr>
            <p:cNvCxnSpPr/>
            <p:nvPr/>
          </p:nvCxnSpPr>
          <p:spPr>
            <a:xfrm>
              <a:off x="8034026" y="3722999"/>
              <a:ext cx="0" cy="18918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435B4E2-2D45-4C3D-0AE3-218653AB1B33}"/>
                </a:ext>
              </a:extLst>
            </p:cNvPr>
            <p:cNvCxnSpPr/>
            <p:nvPr/>
          </p:nvCxnSpPr>
          <p:spPr>
            <a:xfrm flipV="1">
              <a:off x="11846337" y="4181835"/>
              <a:ext cx="0" cy="2017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1C377A6-2B7C-FB0F-BDD8-F74F9160DC5B}"/>
                </a:ext>
              </a:extLst>
            </p:cNvPr>
            <p:cNvSpPr/>
            <p:nvPr/>
          </p:nvSpPr>
          <p:spPr>
            <a:xfrm>
              <a:off x="5784574" y="3187962"/>
              <a:ext cx="6132443" cy="1669774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EB6DA58-66FD-A1BE-754B-3B963216522F}"/>
                </a:ext>
              </a:extLst>
            </p:cNvPr>
            <p:cNvSpPr txBox="1"/>
            <p:nvPr/>
          </p:nvSpPr>
          <p:spPr>
            <a:xfrm>
              <a:off x="9547310" y="3285324"/>
              <a:ext cx="2299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Flipped magnetic field</a:t>
              </a:r>
              <a:endParaRPr lang="en-CA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A2D3805-8818-9EE7-EA57-D64B3FA600E8}"/>
                    </a:ext>
                  </a:extLst>
                </p:cNvPr>
                <p:cNvSpPr txBox="1"/>
                <p:nvPr/>
              </p:nvSpPr>
              <p:spPr>
                <a:xfrm>
                  <a:off x="6053850" y="4403882"/>
                  <a:ext cx="3912673" cy="3222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StandardModel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NewPhysics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CA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A2D3805-8818-9EE7-EA57-D64B3FA600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3850" y="4403882"/>
                  <a:ext cx="3912673" cy="322268"/>
                </a:xfrm>
                <a:prstGeom prst="rect">
                  <a:avLst/>
                </a:prstGeom>
                <a:blipFill>
                  <a:blip r:embed="rId7"/>
                  <a:stretch>
                    <a:fillRect l="-467" b="-26415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040772-5466-2F21-6249-94F497005994}"/>
                </a:ext>
              </a:extLst>
            </p:cNvPr>
            <p:cNvSpPr txBox="1"/>
            <p:nvPr/>
          </p:nvSpPr>
          <p:spPr>
            <a:xfrm>
              <a:off x="7014112" y="3588558"/>
              <a:ext cx="1030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E</a:t>
              </a:r>
              <a:r>
                <a:rPr lang="en-US" baseline="-25000" dirty="0" err="1"/>
                <a:t>NewPhysics</a:t>
              </a:r>
              <a:endParaRPr lang="en-CA" dirty="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7CD6C99-4D78-AE98-2FE0-EFDE9F2C1F9F}"/>
              </a:ext>
            </a:extLst>
          </p:cNvPr>
          <p:cNvGrpSpPr/>
          <p:nvPr/>
        </p:nvGrpSpPr>
        <p:grpSpPr>
          <a:xfrm>
            <a:off x="243178" y="3187962"/>
            <a:ext cx="5393898" cy="3491134"/>
            <a:chOff x="334617" y="3187962"/>
            <a:chExt cx="5393898" cy="349113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414027D-6258-A483-7DF7-7DEA754FFBA3}"/>
                </a:ext>
              </a:extLst>
            </p:cNvPr>
            <p:cNvCxnSpPr/>
            <p:nvPr/>
          </p:nvCxnSpPr>
          <p:spPr>
            <a:xfrm>
              <a:off x="1899500" y="6303691"/>
              <a:ext cx="854765" cy="0"/>
            </a:xfrm>
            <a:prstGeom prst="line">
              <a:avLst/>
            </a:prstGeom>
            <a:ln w="57150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61D4B3-BC17-7BCE-DBED-58C9176D15C0}"/>
                </a:ext>
              </a:extLst>
            </p:cNvPr>
            <p:cNvCxnSpPr/>
            <p:nvPr/>
          </p:nvCxnSpPr>
          <p:spPr>
            <a:xfrm>
              <a:off x="2827152" y="6014762"/>
              <a:ext cx="854765" cy="0"/>
            </a:xfrm>
            <a:prstGeom prst="line">
              <a:avLst/>
            </a:prstGeom>
            <a:ln w="57150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ED139B4-90E2-5641-C7EA-C21EF5C6114A}"/>
                </a:ext>
              </a:extLst>
            </p:cNvPr>
            <p:cNvCxnSpPr/>
            <p:nvPr/>
          </p:nvCxnSpPr>
          <p:spPr>
            <a:xfrm>
              <a:off x="3765536" y="5733543"/>
              <a:ext cx="854765" cy="0"/>
            </a:xfrm>
            <a:prstGeom prst="line">
              <a:avLst/>
            </a:prstGeom>
            <a:ln w="57150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CCA9649-3E16-189B-F7BB-D2034AE0EFAF}"/>
                </a:ext>
              </a:extLst>
            </p:cNvPr>
            <p:cNvCxnSpPr/>
            <p:nvPr/>
          </p:nvCxnSpPr>
          <p:spPr>
            <a:xfrm>
              <a:off x="4693188" y="5444614"/>
              <a:ext cx="854765" cy="0"/>
            </a:xfrm>
            <a:prstGeom prst="line">
              <a:avLst/>
            </a:prstGeom>
            <a:ln w="57150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AB9DEEC-7206-6DBB-6434-CDFAF8367E3E}"/>
                </a:ext>
              </a:extLst>
            </p:cNvPr>
            <p:cNvCxnSpPr/>
            <p:nvPr/>
          </p:nvCxnSpPr>
          <p:spPr>
            <a:xfrm>
              <a:off x="1899500" y="6492875"/>
              <a:ext cx="854765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480F372-53BA-55FA-F986-E11C6C6BFBBF}"/>
                </a:ext>
              </a:extLst>
            </p:cNvPr>
            <p:cNvCxnSpPr/>
            <p:nvPr/>
          </p:nvCxnSpPr>
          <p:spPr>
            <a:xfrm>
              <a:off x="4693188" y="5242826"/>
              <a:ext cx="854765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342A2E3-7329-AD21-EF81-F18C876854AE}"/>
                </a:ext>
              </a:extLst>
            </p:cNvPr>
            <p:cNvCxnSpPr/>
            <p:nvPr/>
          </p:nvCxnSpPr>
          <p:spPr>
            <a:xfrm>
              <a:off x="2827152" y="6303691"/>
              <a:ext cx="0" cy="18918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4E1408E-DA87-8ABD-11A1-51521E0C29F2}"/>
                </a:ext>
              </a:extLst>
            </p:cNvPr>
            <p:cNvCxnSpPr/>
            <p:nvPr/>
          </p:nvCxnSpPr>
          <p:spPr>
            <a:xfrm flipV="1">
              <a:off x="4620301" y="5242826"/>
              <a:ext cx="0" cy="2017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BBE142E-833F-9AF4-9C09-291FB3D6D8A2}"/>
                </a:ext>
              </a:extLst>
            </p:cNvPr>
            <p:cNvSpPr/>
            <p:nvPr/>
          </p:nvSpPr>
          <p:spPr>
            <a:xfrm>
              <a:off x="334617" y="3187962"/>
              <a:ext cx="5393898" cy="3491134"/>
            </a:xfrm>
            <a:prstGeom prst="rect">
              <a:avLst/>
            </a:prstGeom>
            <a:noFill/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59B291AF-945D-06FF-6181-44F47AE7092D}"/>
                </a:ext>
              </a:extLst>
            </p:cNvPr>
            <p:cNvCxnSpPr/>
            <p:nvPr/>
          </p:nvCxnSpPr>
          <p:spPr>
            <a:xfrm>
              <a:off x="3711734" y="5733543"/>
              <a:ext cx="0" cy="28121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D9AFBDD-B268-5F28-99B8-AF0F2BA5E48A}"/>
                </a:ext>
              </a:extLst>
            </p:cNvPr>
            <p:cNvSpPr txBox="1"/>
            <p:nvPr/>
          </p:nvSpPr>
          <p:spPr>
            <a:xfrm>
              <a:off x="3765536" y="5723184"/>
              <a:ext cx="13140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>
                  <a:solidFill>
                    <a:schemeClr val="accent1"/>
                  </a:solidFill>
                </a:rPr>
                <a:t>E</a:t>
              </a:r>
              <a:r>
                <a:rPr lang="en-US" baseline="-25000" dirty="0" err="1">
                  <a:solidFill>
                    <a:schemeClr val="accent1"/>
                  </a:solidFill>
                </a:rPr>
                <a:t>StandardModel</a:t>
              </a:r>
              <a:r>
                <a:rPr lang="en-US" dirty="0">
                  <a:solidFill>
                    <a:schemeClr val="accent1"/>
                  </a:solidFill>
                </a:rPr>
                <a:t> </a:t>
              </a:r>
              <a:br>
                <a:rPr lang="en-US" dirty="0">
                  <a:solidFill>
                    <a:schemeClr val="accent1"/>
                  </a:solidFill>
                </a:rPr>
              </a:br>
              <a:r>
                <a:rPr lang="en-US" dirty="0">
                  <a:solidFill>
                    <a:schemeClr val="accent1"/>
                  </a:solidFill>
                </a:rPr>
                <a:t>e.g., </a:t>
              </a:r>
              <a:r>
                <a:rPr lang="en-US" i="1" dirty="0" err="1">
                  <a:solidFill>
                    <a:schemeClr val="accent1"/>
                  </a:solidFill>
                </a:rPr>
                <a:t>E</a:t>
              </a:r>
              <a:r>
                <a:rPr lang="en-US" baseline="-25000" dirty="0" err="1">
                  <a:solidFill>
                    <a:schemeClr val="accent1"/>
                  </a:solidFill>
                </a:rPr>
                <a:t>Zeeman</a:t>
              </a:r>
              <a:endParaRPr lang="en-CA" baseline="-25000" dirty="0">
                <a:solidFill>
                  <a:schemeClr val="accent1"/>
                </a:solidFill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A55CA21-7163-B7DC-B855-8C078E771803}"/>
                </a:ext>
              </a:extLst>
            </p:cNvPr>
            <p:cNvCxnSpPr/>
            <p:nvPr/>
          </p:nvCxnSpPr>
          <p:spPr>
            <a:xfrm>
              <a:off x="1899500" y="4710504"/>
              <a:ext cx="854765" cy="0"/>
            </a:xfrm>
            <a:prstGeom prst="line">
              <a:avLst/>
            </a:prstGeom>
            <a:ln w="57150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33F2761-3427-E41B-31FD-A78A4EDCDF58}"/>
                </a:ext>
              </a:extLst>
            </p:cNvPr>
            <p:cNvCxnSpPr/>
            <p:nvPr/>
          </p:nvCxnSpPr>
          <p:spPr>
            <a:xfrm>
              <a:off x="2827152" y="4421575"/>
              <a:ext cx="854765" cy="0"/>
            </a:xfrm>
            <a:prstGeom prst="line">
              <a:avLst/>
            </a:prstGeom>
            <a:ln w="57150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32AC469-F5F5-2E5C-54D4-FB1F383C5CF4}"/>
                </a:ext>
              </a:extLst>
            </p:cNvPr>
            <p:cNvCxnSpPr/>
            <p:nvPr/>
          </p:nvCxnSpPr>
          <p:spPr>
            <a:xfrm>
              <a:off x="3765536" y="4140356"/>
              <a:ext cx="854765" cy="0"/>
            </a:xfrm>
            <a:prstGeom prst="line">
              <a:avLst/>
            </a:prstGeom>
            <a:ln w="57150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B41683A-8321-ABA6-4AF1-B02EBF0B318B}"/>
                </a:ext>
              </a:extLst>
            </p:cNvPr>
            <p:cNvCxnSpPr/>
            <p:nvPr/>
          </p:nvCxnSpPr>
          <p:spPr>
            <a:xfrm>
              <a:off x="4693188" y="3851427"/>
              <a:ext cx="854765" cy="0"/>
            </a:xfrm>
            <a:prstGeom prst="line">
              <a:avLst/>
            </a:prstGeom>
            <a:ln w="57150">
              <a:solidFill>
                <a:schemeClr val="tx2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67FF193-CCF1-216A-51F0-C4B7E134FD36}"/>
                </a:ext>
              </a:extLst>
            </p:cNvPr>
            <p:cNvCxnSpPr/>
            <p:nvPr/>
          </p:nvCxnSpPr>
          <p:spPr>
            <a:xfrm>
              <a:off x="1899500" y="4493288"/>
              <a:ext cx="854765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EBCBB76B-8C78-A75C-1FC3-154E1E5FD3B2}"/>
                </a:ext>
              </a:extLst>
            </p:cNvPr>
            <p:cNvCxnSpPr/>
            <p:nvPr/>
          </p:nvCxnSpPr>
          <p:spPr>
            <a:xfrm>
              <a:off x="4693187" y="4035208"/>
              <a:ext cx="854765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BDB4DB1F-D956-0035-4FCA-152C177956CA}"/>
                </a:ext>
              </a:extLst>
            </p:cNvPr>
            <p:cNvCxnSpPr/>
            <p:nvPr/>
          </p:nvCxnSpPr>
          <p:spPr>
            <a:xfrm>
              <a:off x="4628254" y="3873857"/>
              <a:ext cx="0" cy="189184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7BCE9642-A09C-6B9F-CC08-005A07E8DF66}"/>
                </a:ext>
              </a:extLst>
            </p:cNvPr>
            <p:cNvCxnSpPr/>
            <p:nvPr/>
          </p:nvCxnSpPr>
          <p:spPr>
            <a:xfrm flipV="1">
              <a:off x="2802566" y="4482882"/>
              <a:ext cx="0" cy="2017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890B433D-4838-1AE6-71AF-FAE2574CB43D}"/>
                </a:ext>
              </a:extLst>
            </p:cNvPr>
            <p:cNvCxnSpPr/>
            <p:nvPr/>
          </p:nvCxnSpPr>
          <p:spPr>
            <a:xfrm>
              <a:off x="3711734" y="4140356"/>
              <a:ext cx="0" cy="28121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47190D4-FBB8-E648-F9AD-3DA014FF702B}"/>
                </a:ext>
              </a:extLst>
            </p:cNvPr>
            <p:cNvSpPr txBox="1"/>
            <p:nvPr/>
          </p:nvSpPr>
          <p:spPr>
            <a:xfrm>
              <a:off x="437102" y="3259838"/>
              <a:ext cx="4230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Ω doubling in (certain) diatomic molecules</a:t>
              </a:r>
              <a:endParaRPr lang="en-CA" b="1" dirty="0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EC3FD00-1264-F101-E9A8-E6DB5A43D766}"/>
                </a:ext>
              </a:extLst>
            </p:cNvPr>
            <p:cNvGrpSpPr/>
            <p:nvPr/>
          </p:nvGrpSpPr>
          <p:grpSpPr>
            <a:xfrm rot="16200000">
              <a:off x="690300" y="5640370"/>
              <a:ext cx="536223" cy="288020"/>
              <a:chOff x="10341061" y="752954"/>
              <a:chExt cx="1156953" cy="621430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2F8752F-FB9E-2BD8-0021-BFAAA33DE35D}"/>
                  </a:ext>
                </a:extLst>
              </p:cNvPr>
              <p:cNvCxnSpPr/>
              <p:nvPr/>
            </p:nvCxnSpPr>
            <p:spPr>
              <a:xfrm flipH="1">
                <a:off x="10475238" y="1065071"/>
                <a:ext cx="65929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367302EF-CF3D-89A2-72EE-F63B7FD7A829}"/>
                  </a:ext>
                </a:extLst>
              </p:cNvPr>
              <p:cNvSpPr/>
              <p:nvPr/>
            </p:nvSpPr>
            <p:spPr>
              <a:xfrm>
                <a:off x="10341061" y="930894"/>
                <a:ext cx="268355" cy="26835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A81C55CB-B0DE-A579-61D0-160CF2D005CD}"/>
                  </a:ext>
                </a:extLst>
              </p:cNvPr>
              <p:cNvSpPr/>
              <p:nvPr/>
            </p:nvSpPr>
            <p:spPr>
              <a:xfrm>
                <a:off x="10876584" y="752954"/>
                <a:ext cx="621430" cy="62143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BE8A4EC-32DC-C97A-3E64-80239F0F9644}"/>
                </a:ext>
              </a:extLst>
            </p:cNvPr>
            <p:cNvGrpSpPr/>
            <p:nvPr/>
          </p:nvGrpSpPr>
          <p:grpSpPr>
            <a:xfrm rot="5400000">
              <a:off x="694700" y="4136954"/>
              <a:ext cx="536223" cy="288020"/>
              <a:chOff x="10341061" y="752954"/>
              <a:chExt cx="1156953" cy="621430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C70C4858-B744-030E-6A1F-9057D41B5614}"/>
                  </a:ext>
                </a:extLst>
              </p:cNvPr>
              <p:cNvCxnSpPr/>
              <p:nvPr/>
            </p:nvCxnSpPr>
            <p:spPr>
              <a:xfrm flipH="1">
                <a:off x="10475238" y="1065071"/>
                <a:ext cx="659298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7E2ACF34-D3DD-1D9C-231F-B3054A3042C5}"/>
                  </a:ext>
                </a:extLst>
              </p:cNvPr>
              <p:cNvSpPr/>
              <p:nvPr/>
            </p:nvSpPr>
            <p:spPr>
              <a:xfrm>
                <a:off x="10341061" y="930894"/>
                <a:ext cx="268355" cy="26835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FB01DB76-015E-7FF7-9353-CB418BBAF13C}"/>
                  </a:ext>
                </a:extLst>
              </p:cNvPr>
              <p:cNvSpPr/>
              <p:nvPr/>
            </p:nvSpPr>
            <p:spPr>
              <a:xfrm>
                <a:off x="10876584" y="752954"/>
                <a:ext cx="621430" cy="62143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10" name="Left Brace 109">
              <a:extLst>
                <a:ext uri="{FF2B5EF4-FFF2-40B4-BE49-F238E27FC236}">
                  <a16:creationId xmlns:a16="http://schemas.microsoft.com/office/drawing/2014/main" id="{6474F9D7-950A-9970-94E0-6B96DCB29F2D}"/>
                </a:ext>
              </a:extLst>
            </p:cNvPr>
            <p:cNvSpPr/>
            <p:nvPr/>
          </p:nvSpPr>
          <p:spPr>
            <a:xfrm>
              <a:off x="1355246" y="3652633"/>
              <a:ext cx="318053" cy="1325558"/>
            </a:xfrm>
            <a:prstGeom prst="leftBrace">
              <a:avLst>
                <a:gd name="adj1" fmla="val 708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1" name="Left Brace 110">
              <a:extLst>
                <a:ext uri="{FF2B5EF4-FFF2-40B4-BE49-F238E27FC236}">
                  <a16:creationId xmlns:a16="http://schemas.microsoft.com/office/drawing/2014/main" id="{09CB215C-4261-4EC9-45FA-F4554491597C}"/>
                </a:ext>
              </a:extLst>
            </p:cNvPr>
            <p:cNvSpPr/>
            <p:nvPr/>
          </p:nvSpPr>
          <p:spPr>
            <a:xfrm>
              <a:off x="1365086" y="5175212"/>
              <a:ext cx="318053" cy="1325558"/>
            </a:xfrm>
            <a:prstGeom prst="leftBrace">
              <a:avLst>
                <a:gd name="adj1" fmla="val 708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3246FD7-5D50-26F2-E03B-96B5BAE69A98}"/>
              </a:ext>
            </a:extLst>
          </p:cNvPr>
          <p:cNvCxnSpPr/>
          <p:nvPr/>
        </p:nvCxnSpPr>
        <p:spPr>
          <a:xfrm>
            <a:off x="3622283" y="4493288"/>
            <a:ext cx="0" cy="115214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74B49918-716B-3560-CA47-5E7196721A9E}"/>
                  </a:ext>
                </a:extLst>
              </p:cNvPr>
              <p:cNvSpPr txBox="1"/>
              <p:nvPr/>
            </p:nvSpPr>
            <p:spPr>
              <a:xfrm>
                <a:off x="2382817" y="4819607"/>
                <a:ext cx="2397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mf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ℰ</m:t>
                      </m:r>
                      <m:r>
                        <a:rPr lang="en-US" b="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∼100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CA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74B49918-716B-3560-CA47-5E7196721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817" y="4819607"/>
                <a:ext cx="2397644" cy="276999"/>
              </a:xfrm>
              <a:prstGeom prst="rect">
                <a:avLst/>
              </a:prstGeom>
              <a:blipFill>
                <a:blip r:embed="rId8"/>
                <a:stretch>
                  <a:fillRect l="-1272" r="-1527" b="-1777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FF04EF49-5593-F142-4EFF-F5A0236229D4}"/>
                  </a:ext>
                </a:extLst>
              </p:cNvPr>
              <p:cNvSpPr txBox="1"/>
              <p:nvPr/>
            </p:nvSpPr>
            <p:spPr>
              <a:xfrm>
                <a:off x="9279535" y="5651116"/>
                <a:ext cx="4760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⟩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FF04EF49-5593-F142-4EFF-F5A023622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535" y="5651116"/>
                <a:ext cx="476092" cy="276999"/>
              </a:xfrm>
              <a:prstGeom prst="rect">
                <a:avLst/>
              </a:prstGeom>
              <a:blipFill>
                <a:blip r:embed="rId9"/>
                <a:stretch>
                  <a:fillRect l="-16667" t="-2222" r="-17949" b="-3555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0174E0C6-96D5-225D-A9DE-A1E4181012DF}"/>
                  </a:ext>
                </a:extLst>
              </p:cNvPr>
              <p:cNvSpPr txBox="1"/>
              <p:nvPr/>
            </p:nvSpPr>
            <p:spPr>
              <a:xfrm>
                <a:off x="10203008" y="5376745"/>
                <a:ext cx="47609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⟩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0174E0C6-96D5-225D-A9DE-A1E418101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3008" y="5376745"/>
                <a:ext cx="476092" cy="276999"/>
              </a:xfrm>
              <a:prstGeom prst="rect">
                <a:avLst/>
              </a:prstGeom>
              <a:blipFill>
                <a:blip r:embed="rId10"/>
                <a:stretch>
                  <a:fillRect l="-16667" t="-2222" r="-17949" b="-3555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Rectangle 118">
            <a:extLst>
              <a:ext uri="{FF2B5EF4-FFF2-40B4-BE49-F238E27FC236}">
                <a16:creationId xmlns:a16="http://schemas.microsoft.com/office/drawing/2014/main" id="{7FEBF3A2-3DCA-E1F1-2401-857C3C77327C}"/>
              </a:ext>
            </a:extLst>
          </p:cNvPr>
          <p:cNvSpPr/>
          <p:nvPr/>
        </p:nvSpPr>
        <p:spPr>
          <a:xfrm>
            <a:off x="6981824" y="1835150"/>
            <a:ext cx="3495675" cy="4167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576FA1DF-AD9A-01C4-7854-5F9DD5EFC59A}"/>
              </a:ext>
            </a:extLst>
          </p:cNvPr>
          <p:cNvCxnSpPr>
            <a:stCxn id="8" idx="3"/>
          </p:cNvCxnSpPr>
          <p:nvPr/>
        </p:nvCxnSpPr>
        <p:spPr>
          <a:xfrm flipV="1">
            <a:off x="7630802" y="5242826"/>
            <a:ext cx="3066021" cy="58727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A4FE60E4-B3B9-2627-F1DE-B79E7D2FEC29}"/>
              </a:ext>
            </a:extLst>
          </p:cNvPr>
          <p:cNvCxnSpPr>
            <a:stCxn id="7" idx="1"/>
          </p:cNvCxnSpPr>
          <p:nvPr/>
        </p:nvCxnSpPr>
        <p:spPr>
          <a:xfrm>
            <a:off x="7630802" y="5830096"/>
            <a:ext cx="442289" cy="56818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057E674A-BDF9-32E2-5B15-80782F59B21D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629355" y="5483229"/>
            <a:ext cx="1447" cy="34686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8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8" grpId="0"/>
      <p:bldP spid="29" grpId="0"/>
      <p:bldP spid="30" grpId="0"/>
      <p:bldP spid="30" grpId="1"/>
      <p:bldP spid="31" grpId="0"/>
      <p:bldP spid="31" grpId="1"/>
      <p:bldP spid="35" grpId="0"/>
      <p:bldP spid="54" grpId="0"/>
      <p:bldP spid="115" grpId="0"/>
      <p:bldP spid="117" grpId="0"/>
      <p:bldP spid="117" grpId="1"/>
      <p:bldP spid="118" grpId="0"/>
      <p:bldP spid="118" grpId="1"/>
      <p:bldP spid="1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C1D6-38E7-CDA3-53A1-E91C17CE9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pathway for Th-227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52CF7B-8F1A-B0FD-20CC-8FE1B3765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910375"/>
            <a:ext cx="10515600" cy="218183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6A9E79-9F2B-1D39-C11D-C3157609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3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F731-0979-DBA3-CD54-55607227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Rotational cooling</a:t>
            </a:r>
            <a:endParaRPr lang="en-CA" dirty="0">
              <a:hlinkClick r:id="rId3" action="ppaction://hlinksldjump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019E78-8386-65FB-D6D8-9FC0C2E27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31974" cy="464085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Use lasers and microwaves to move population around</a:t>
            </a:r>
          </a:p>
          <a:p>
            <a:pPr lvl="1"/>
            <a:r>
              <a:rPr lang="en-US" sz="2000" dirty="0"/>
              <a:t>Entropy of system carried away by emitted photons</a:t>
            </a:r>
          </a:p>
          <a:p>
            <a:pPr lvl="1"/>
            <a:r>
              <a:rPr lang="en-US" sz="2000" dirty="0"/>
              <a:t>Transitions chosen to exploit selection rules for net cooling.</a:t>
            </a:r>
          </a:p>
          <a:p>
            <a:pPr lvl="1"/>
            <a:endParaRPr lang="en-US" sz="2000" dirty="0"/>
          </a:p>
          <a:p>
            <a:r>
              <a:rPr lang="en-US" sz="2400" dirty="0"/>
              <a:t>Excited states can decay into unwanted states</a:t>
            </a:r>
          </a:p>
          <a:p>
            <a:pPr lvl="1"/>
            <a:r>
              <a:rPr lang="en-US" sz="2000" dirty="0"/>
              <a:t>Use repump lasers to bring back lost population.</a:t>
            </a:r>
          </a:p>
          <a:p>
            <a:pPr lvl="1"/>
            <a:endParaRPr lang="en-US" sz="2000" dirty="0"/>
          </a:p>
          <a:p>
            <a:r>
              <a:rPr lang="en-US" sz="2400" dirty="0"/>
              <a:t>Typical number of lasers + microwaves</a:t>
            </a:r>
            <a:r>
              <a:rPr lang="en-CA" sz="2400" dirty="0"/>
              <a:t> ~ 10</a:t>
            </a:r>
            <a:endParaRPr lang="en-US" sz="2400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FBCC147-0008-7D3C-32D0-9B9A7D79A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5816" y="1536113"/>
            <a:ext cx="7039335" cy="493036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71D8A49-54BD-E331-72F8-058D24C4B257}"/>
              </a:ext>
            </a:extLst>
          </p:cNvPr>
          <p:cNvSpPr/>
          <p:nvPr/>
        </p:nvSpPr>
        <p:spPr>
          <a:xfrm>
            <a:off x="7220118" y="5774635"/>
            <a:ext cx="258418" cy="258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72BD777-6AA5-8107-4CE9-28774898F7C4}"/>
              </a:ext>
            </a:extLst>
          </p:cNvPr>
          <p:cNvSpPr/>
          <p:nvPr/>
        </p:nvSpPr>
        <p:spPr>
          <a:xfrm>
            <a:off x="7710448" y="5546035"/>
            <a:ext cx="258418" cy="258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91F8F1-DAE2-6299-A37A-D8671552A758}"/>
              </a:ext>
            </a:extLst>
          </p:cNvPr>
          <p:cNvSpPr/>
          <p:nvPr/>
        </p:nvSpPr>
        <p:spPr>
          <a:xfrm>
            <a:off x="8266821" y="5277678"/>
            <a:ext cx="258418" cy="2584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7E94BF-FDEC-66B4-9864-FDD42E4B8A0E}"/>
              </a:ext>
            </a:extLst>
          </p:cNvPr>
          <p:cNvCxnSpPr>
            <a:cxnSpLocks/>
          </p:cNvCxnSpPr>
          <p:nvPr/>
        </p:nvCxnSpPr>
        <p:spPr>
          <a:xfrm>
            <a:off x="7411915" y="2409092"/>
            <a:ext cx="923193" cy="28685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BF193769-99E7-9541-3261-28910840BEE9}"/>
              </a:ext>
            </a:extLst>
          </p:cNvPr>
          <p:cNvSpPr/>
          <p:nvPr/>
        </p:nvSpPr>
        <p:spPr>
          <a:xfrm>
            <a:off x="7608921" y="3429000"/>
            <a:ext cx="398305" cy="412669"/>
          </a:xfrm>
          <a:prstGeom prst="mathMultiply">
            <a:avLst>
              <a:gd name="adj1" fmla="val 2035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EF8F2BB-307A-3AD2-C5A5-7BC66994C69F}"/>
              </a:ext>
            </a:extLst>
          </p:cNvPr>
          <p:cNvCxnSpPr>
            <a:cxnSpLocks/>
          </p:cNvCxnSpPr>
          <p:nvPr/>
        </p:nvCxnSpPr>
        <p:spPr>
          <a:xfrm>
            <a:off x="7332543" y="2411153"/>
            <a:ext cx="507114" cy="312406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B4BEE8-5E5A-49FB-A7B5-4619C094B421}"/>
              </a:ext>
            </a:extLst>
          </p:cNvPr>
          <p:cNvCxnSpPr>
            <a:cxnSpLocks/>
          </p:cNvCxnSpPr>
          <p:nvPr/>
        </p:nvCxnSpPr>
        <p:spPr>
          <a:xfrm>
            <a:off x="7243309" y="2411153"/>
            <a:ext cx="106018" cy="3363482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0748EB-728C-B694-579D-8AC9DDFF18AA}"/>
              </a:ext>
            </a:extLst>
          </p:cNvPr>
          <p:cNvCxnSpPr>
            <a:cxnSpLocks/>
          </p:cNvCxnSpPr>
          <p:nvPr/>
        </p:nvCxnSpPr>
        <p:spPr>
          <a:xfrm>
            <a:off x="7478536" y="2400335"/>
            <a:ext cx="1625707" cy="1843674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EC52A-545F-8C8B-3747-B25CE1F4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3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04623 -0.52315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-2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23 -0.52315 L -0.0405 0.0333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04557 0.0391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57 0.03912 L -0.0918 -0.484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-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8 -0.48403 L 0.06315 -0.18403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150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15 -0.18403 L -0.13333 -0.45278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1" y="-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33 -0.45278 L -0.08581 0.07384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7FB0-DF11-739B-0B56-AFEAB2D89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 action="ppaction://hlinksldjump"/>
              </a:rPr>
              <a:t>Moving to stretched Zeeman</a:t>
            </a:r>
            <a:endParaRPr lang="en-CA" dirty="0">
              <a:hlinkClick r:id="rId2" action="ppaction://hlinksldjump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12264E-0982-4B3E-C7A8-4D9770A650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6545503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Δ</a:t>
                </a:r>
                <a:r>
                  <a:rPr lang="en-US" i="1" dirty="0"/>
                  <a:t>J</a:t>
                </a:r>
                <a:r>
                  <a:rPr lang="en-US" dirty="0"/>
                  <a:t> = 0 transition.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Circularly polarized 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CA" dirty="0"/>
                  <a:t>).</a:t>
                </a:r>
              </a:p>
              <a:p>
                <a:endParaRPr lang="en-CA" dirty="0"/>
              </a:p>
              <a:p>
                <a:r>
                  <a:rPr lang="en-CA" dirty="0"/>
                  <a:t>Leave one Zeeman state dark.</a:t>
                </a:r>
              </a:p>
              <a:p>
                <a:endParaRPr lang="en-CA" dirty="0"/>
              </a:p>
              <a:p>
                <a:r>
                  <a:rPr lang="en-CA" dirty="0"/>
                  <a:t>Bright states will decay to dark state.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12264E-0982-4B3E-C7A8-4D9770A650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6545503" cy="4351338"/>
              </a:xfrm>
              <a:blipFill>
                <a:blip r:embed="rId3"/>
                <a:stretch>
                  <a:fillRect l="-158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157AB82-5C73-9D83-B5C3-C5E2AF5A23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6" t="2452" r="1282" b="3330"/>
          <a:stretch/>
        </p:blipFill>
        <p:spPr>
          <a:xfrm>
            <a:off x="7689839" y="2259096"/>
            <a:ext cx="4002832" cy="43513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443039-F810-BF55-A632-2DD23E4599CD}"/>
              </a:ext>
            </a:extLst>
          </p:cNvPr>
          <p:cNvCxnSpPr>
            <a:cxnSpLocks/>
          </p:cNvCxnSpPr>
          <p:nvPr/>
        </p:nvCxnSpPr>
        <p:spPr>
          <a:xfrm>
            <a:off x="7898623" y="662071"/>
            <a:ext cx="387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4CEC1F-8035-E7B3-B46E-90E9C62ADBBC}"/>
              </a:ext>
            </a:extLst>
          </p:cNvPr>
          <p:cNvCxnSpPr>
            <a:cxnSpLocks/>
          </p:cNvCxnSpPr>
          <p:nvPr/>
        </p:nvCxnSpPr>
        <p:spPr>
          <a:xfrm>
            <a:off x="8392399" y="662071"/>
            <a:ext cx="387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078EB7-ED86-8E67-BD47-B65BC9A8EB81}"/>
              </a:ext>
            </a:extLst>
          </p:cNvPr>
          <p:cNvCxnSpPr>
            <a:cxnSpLocks/>
          </p:cNvCxnSpPr>
          <p:nvPr/>
        </p:nvCxnSpPr>
        <p:spPr>
          <a:xfrm>
            <a:off x="8904279" y="662071"/>
            <a:ext cx="387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FA85EE-8CF9-9FEB-DDEA-D144FF470C3D}"/>
              </a:ext>
            </a:extLst>
          </p:cNvPr>
          <p:cNvCxnSpPr>
            <a:cxnSpLocks/>
          </p:cNvCxnSpPr>
          <p:nvPr/>
        </p:nvCxnSpPr>
        <p:spPr>
          <a:xfrm>
            <a:off x="9388911" y="662071"/>
            <a:ext cx="387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0CC044-897A-6A40-D038-05E13BE3777D}"/>
              </a:ext>
            </a:extLst>
          </p:cNvPr>
          <p:cNvCxnSpPr>
            <a:cxnSpLocks/>
          </p:cNvCxnSpPr>
          <p:nvPr/>
        </p:nvCxnSpPr>
        <p:spPr>
          <a:xfrm>
            <a:off x="9873911" y="662071"/>
            <a:ext cx="387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35A640A-8AFB-8D40-99F3-4E872AFE47BE}"/>
              </a:ext>
            </a:extLst>
          </p:cNvPr>
          <p:cNvSpPr/>
          <p:nvPr/>
        </p:nvSpPr>
        <p:spPr>
          <a:xfrm>
            <a:off x="7861679" y="1666959"/>
            <a:ext cx="493776" cy="4802182"/>
          </a:xfrm>
          <a:prstGeom prst="rect">
            <a:avLst/>
          </a:prstGeom>
          <a:solidFill>
            <a:srgbClr val="FBE5D6">
              <a:alpha val="25098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B12D5C-C101-D169-C12F-7043BD684CE2}"/>
              </a:ext>
            </a:extLst>
          </p:cNvPr>
          <p:cNvSpPr/>
          <p:nvPr/>
        </p:nvSpPr>
        <p:spPr>
          <a:xfrm>
            <a:off x="8347555" y="1666959"/>
            <a:ext cx="493776" cy="4802182"/>
          </a:xfrm>
          <a:prstGeom prst="rect">
            <a:avLst/>
          </a:prstGeom>
          <a:solidFill>
            <a:schemeClr val="accent4">
              <a:lumMod val="20000"/>
              <a:lumOff val="80000"/>
              <a:alpha val="25098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0739DC-7C43-673C-8704-6C1BD912A5CA}"/>
              </a:ext>
            </a:extLst>
          </p:cNvPr>
          <p:cNvSpPr/>
          <p:nvPr/>
        </p:nvSpPr>
        <p:spPr>
          <a:xfrm>
            <a:off x="8833431" y="1666959"/>
            <a:ext cx="493776" cy="4802182"/>
          </a:xfrm>
          <a:prstGeom prst="rect">
            <a:avLst/>
          </a:prstGeom>
          <a:solidFill>
            <a:schemeClr val="accent6">
              <a:lumMod val="20000"/>
              <a:lumOff val="80000"/>
              <a:alpha val="25098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A31545-7787-96B8-C364-D24773BED8ED}"/>
              </a:ext>
            </a:extLst>
          </p:cNvPr>
          <p:cNvSpPr/>
          <p:nvPr/>
        </p:nvSpPr>
        <p:spPr>
          <a:xfrm>
            <a:off x="9327207" y="1666959"/>
            <a:ext cx="493776" cy="4802182"/>
          </a:xfrm>
          <a:prstGeom prst="rect">
            <a:avLst/>
          </a:prstGeom>
          <a:solidFill>
            <a:schemeClr val="accent5">
              <a:lumMod val="20000"/>
              <a:lumOff val="80000"/>
              <a:alpha val="25098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01E676-0C73-E56D-1BE5-2197224F5E93}"/>
              </a:ext>
            </a:extLst>
          </p:cNvPr>
          <p:cNvSpPr/>
          <p:nvPr/>
        </p:nvSpPr>
        <p:spPr>
          <a:xfrm>
            <a:off x="9820983" y="1666959"/>
            <a:ext cx="493776" cy="4802182"/>
          </a:xfrm>
          <a:prstGeom prst="rect">
            <a:avLst/>
          </a:prstGeom>
          <a:solidFill>
            <a:schemeClr val="bg2">
              <a:lumMod val="90000"/>
              <a:alpha val="25098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2FE2D9-F9AB-FE43-498B-3E6D25212EC7}"/>
              </a:ext>
            </a:extLst>
          </p:cNvPr>
          <p:cNvCxnSpPr/>
          <p:nvPr/>
        </p:nvCxnSpPr>
        <p:spPr>
          <a:xfrm flipH="1" flipV="1">
            <a:off x="8092513" y="752126"/>
            <a:ext cx="501930" cy="8405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97A2F1-0F1B-CC92-B59D-E4C9C09A9E62}"/>
              </a:ext>
            </a:extLst>
          </p:cNvPr>
          <p:cNvCxnSpPr/>
          <p:nvPr/>
        </p:nvCxnSpPr>
        <p:spPr>
          <a:xfrm flipH="1" flipV="1">
            <a:off x="8574312" y="748592"/>
            <a:ext cx="501930" cy="8405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405C891-3EC2-65FF-26D2-2474F4C882D6}"/>
              </a:ext>
            </a:extLst>
          </p:cNvPr>
          <p:cNvCxnSpPr/>
          <p:nvPr/>
        </p:nvCxnSpPr>
        <p:spPr>
          <a:xfrm flipH="1" flipV="1">
            <a:off x="9076242" y="745958"/>
            <a:ext cx="501930" cy="8405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1DBC1B-37D6-38F5-FAB3-12D030A76865}"/>
              </a:ext>
            </a:extLst>
          </p:cNvPr>
          <p:cNvCxnSpPr/>
          <p:nvPr/>
        </p:nvCxnSpPr>
        <p:spPr>
          <a:xfrm flipH="1" flipV="1">
            <a:off x="9558041" y="747185"/>
            <a:ext cx="501930" cy="8405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90E7287-D6A5-07A3-2B9C-6A155D782C5E}"/>
              </a:ext>
            </a:extLst>
          </p:cNvPr>
          <p:cNvSpPr txBox="1"/>
          <p:nvPr/>
        </p:nvSpPr>
        <p:spPr>
          <a:xfrm>
            <a:off x="10486740" y="477405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Ω=0</a:t>
            </a:r>
            <a:r>
              <a:rPr lang="en-US" baseline="30000" dirty="0"/>
              <a:t>-</a:t>
            </a:r>
            <a:r>
              <a:rPr lang="en-US" dirty="0"/>
              <a:t> [14.59]</a:t>
            </a:r>
          </a:p>
          <a:p>
            <a:r>
              <a:rPr lang="en-US" dirty="0"/>
              <a:t>(</a:t>
            </a:r>
            <a:r>
              <a:rPr lang="en-US" i="1" dirty="0"/>
              <a:t>v</a:t>
            </a:r>
            <a:r>
              <a:rPr lang="en-US" dirty="0"/>
              <a:t>=0, </a:t>
            </a:r>
            <a:r>
              <a:rPr lang="en-US" i="1" dirty="0"/>
              <a:t>J</a:t>
            </a:r>
            <a:r>
              <a:rPr lang="en-US" dirty="0"/>
              <a:t>=1)</a:t>
            </a:r>
            <a:endParaRPr lang="en-CA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E73CFC1-BB72-FA5F-9A1C-E202D064FC15}"/>
              </a:ext>
            </a:extLst>
          </p:cNvPr>
          <p:cNvSpPr/>
          <p:nvPr/>
        </p:nvSpPr>
        <p:spPr>
          <a:xfrm>
            <a:off x="7997546" y="6046933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6D2C456-42AB-F72C-A70D-9FCBFAC1ACC6}"/>
              </a:ext>
            </a:extLst>
          </p:cNvPr>
          <p:cNvSpPr/>
          <p:nvPr/>
        </p:nvSpPr>
        <p:spPr>
          <a:xfrm>
            <a:off x="7997546" y="5556710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2C79E3D-AD83-A187-4951-BE2608D4605E}"/>
              </a:ext>
            </a:extLst>
          </p:cNvPr>
          <p:cNvSpPr/>
          <p:nvPr/>
        </p:nvSpPr>
        <p:spPr>
          <a:xfrm>
            <a:off x="8499579" y="4540710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8ED9DD-0D7E-5361-CC72-1CE8FF6130E2}"/>
              </a:ext>
            </a:extLst>
          </p:cNvPr>
          <p:cNvSpPr/>
          <p:nvPr/>
        </p:nvSpPr>
        <p:spPr>
          <a:xfrm>
            <a:off x="8491322" y="5014547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55FF85-F1F2-13EA-B88E-51343B09120B}"/>
              </a:ext>
            </a:extLst>
          </p:cNvPr>
          <p:cNvSpPr/>
          <p:nvPr/>
        </p:nvSpPr>
        <p:spPr>
          <a:xfrm>
            <a:off x="8491322" y="5635441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0C74D13-E729-4F28-121E-B22CA43A8B37}"/>
              </a:ext>
            </a:extLst>
          </p:cNvPr>
          <p:cNvSpPr/>
          <p:nvPr/>
        </p:nvSpPr>
        <p:spPr>
          <a:xfrm>
            <a:off x="8483422" y="5949765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55F99D7-81AD-6F9B-DD9B-1BE7F3F36F32}"/>
              </a:ext>
            </a:extLst>
          </p:cNvPr>
          <p:cNvSpPr/>
          <p:nvPr/>
        </p:nvSpPr>
        <p:spPr>
          <a:xfrm>
            <a:off x="8971606" y="5917440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60B753A-CE8F-07D3-1C2E-81ABB2086196}"/>
              </a:ext>
            </a:extLst>
          </p:cNvPr>
          <p:cNvSpPr/>
          <p:nvPr/>
        </p:nvSpPr>
        <p:spPr>
          <a:xfrm>
            <a:off x="8977549" y="4878199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A188825-57FB-B9AD-8B63-B85748258CEF}"/>
              </a:ext>
            </a:extLst>
          </p:cNvPr>
          <p:cNvSpPr/>
          <p:nvPr/>
        </p:nvSpPr>
        <p:spPr>
          <a:xfrm>
            <a:off x="9460328" y="4537590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4002E3E-BB0A-2A08-83CF-7059BDAA3046}"/>
              </a:ext>
            </a:extLst>
          </p:cNvPr>
          <p:cNvSpPr/>
          <p:nvPr/>
        </p:nvSpPr>
        <p:spPr>
          <a:xfrm>
            <a:off x="9460328" y="5008828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E085A6-62F1-E476-6FD3-D8002424C2AC}"/>
              </a:ext>
            </a:extLst>
          </p:cNvPr>
          <p:cNvSpPr/>
          <p:nvPr/>
        </p:nvSpPr>
        <p:spPr>
          <a:xfrm>
            <a:off x="9454824" y="5635441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C24785F-13E4-C22B-136C-3A2554E0093B}"/>
              </a:ext>
            </a:extLst>
          </p:cNvPr>
          <p:cNvSpPr/>
          <p:nvPr/>
        </p:nvSpPr>
        <p:spPr>
          <a:xfrm>
            <a:off x="9454824" y="5949764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F1F3EAC-1271-DFE1-051A-574F0AFA4FC9}"/>
              </a:ext>
            </a:extLst>
          </p:cNvPr>
          <p:cNvSpPr/>
          <p:nvPr/>
        </p:nvSpPr>
        <p:spPr>
          <a:xfrm>
            <a:off x="9955094" y="5404164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46EF3E0-81F2-FC82-9C83-E163BE9656BE}"/>
              </a:ext>
            </a:extLst>
          </p:cNvPr>
          <p:cNvSpPr/>
          <p:nvPr/>
        </p:nvSpPr>
        <p:spPr>
          <a:xfrm>
            <a:off x="9948600" y="6194325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64EE794-3947-1FF7-3E44-C203E1BF7E76}"/>
              </a:ext>
            </a:extLst>
          </p:cNvPr>
          <p:cNvSpPr/>
          <p:nvPr/>
        </p:nvSpPr>
        <p:spPr>
          <a:xfrm>
            <a:off x="9449474" y="3491130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D9869D3-6C56-8638-0951-60B17E0DEB87}"/>
              </a:ext>
            </a:extLst>
          </p:cNvPr>
          <p:cNvSpPr/>
          <p:nvPr/>
        </p:nvSpPr>
        <p:spPr>
          <a:xfrm>
            <a:off x="9460328" y="3002124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0F4227A-45B7-07CD-ED78-AA39B924BFDD}"/>
              </a:ext>
            </a:extLst>
          </p:cNvPr>
          <p:cNvSpPr/>
          <p:nvPr/>
        </p:nvSpPr>
        <p:spPr>
          <a:xfrm>
            <a:off x="8971055" y="3358056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0F14219-B89D-7421-C266-67B5A54E9FEC}"/>
              </a:ext>
            </a:extLst>
          </p:cNvPr>
          <p:cNvSpPr/>
          <p:nvPr/>
        </p:nvSpPr>
        <p:spPr>
          <a:xfrm>
            <a:off x="8982346" y="2636216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94000F7-9D6F-87DD-4815-A48A732760EF}"/>
              </a:ext>
            </a:extLst>
          </p:cNvPr>
          <p:cNvSpPr/>
          <p:nvPr/>
        </p:nvSpPr>
        <p:spPr>
          <a:xfrm>
            <a:off x="8483421" y="3002124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CD29AA7-25BC-2263-0A99-171C32FAFFB1}"/>
              </a:ext>
            </a:extLst>
          </p:cNvPr>
          <p:cNvSpPr/>
          <p:nvPr/>
        </p:nvSpPr>
        <p:spPr>
          <a:xfrm>
            <a:off x="8483420" y="3485197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EACB6F7-4193-B318-6C4A-31133B0ACCCC}"/>
              </a:ext>
            </a:extLst>
          </p:cNvPr>
          <p:cNvSpPr/>
          <p:nvPr/>
        </p:nvSpPr>
        <p:spPr>
          <a:xfrm>
            <a:off x="7981492" y="406770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1A5F8A7-F66E-C42C-B561-218644972B0C}"/>
              </a:ext>
            </a:extLst>
          </p:cNvPr>
          <p:cNvSpPr/>
          <p:nvPr/>
        </p:nvSpPr>
        <p:spPr>
          <a:xfrm>
            <a:off x="8463291" y="406587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30A0994-D310-6383-DF63-46E5746A5EEB}"/>
              </a:ext>
            </a:extLst>
          </p:cNvPr>
          <p:cNvSpPr/>
          <p:nvPr/>
        </p:nvSpPr>
        <p:spPr>
          <a:xfrm>
            <a:off x="8965221" y="409757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9FCC29A-DDB3-3F23-2AC8-24805B250A5A}"/>
              </a:ext>
            </a:extLst>
          </p:cNvPr>
          <p:cNvSpPr/>
          <p:nvPr/>
        </p:nvSpPr>
        <p:spPr>
          <a:xfrm>
            <a:off x="9445326" y="409633"/>
            <a:ext cx="222041" cy="2220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37D33-624A-7897-F06B-F8E8B30C4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9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C828-72DE-3C1E-74CB-6CAC5AC88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 action="ppaction://hlinksldjump"/>
              </a:rPr>
              <a:t>Anisotropic photofragment: semiclassical</a:t>
            </a:r>
            <a:endParaRPr lang="en-CA" dirty="0">
              <a:hlinkClick r:id="rId2" action="ppaction://hlinksldjump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04A8A-2C6C-C986-AFF7-93282F297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4080" cy="4351338"/>
          </a:xfrm>
        </p:spPr>
        <p:txBody>
          <a:bodyPr>
            <a:normAutofit/>
          </a:bodyPr>
          <a:lstStyle/>
          <a:p>
            <a:r>
              <a:rPr lang="en-US" dirty="0"/>
              <a:t>Simplified picture:</a:t>
            </a:r>
          </a:p>
          <a:p>
            <a:pPr lvl="1"/>
            <a:r>
              <a:rPr lang="en-US" dirty="0"/>
              <a:t>Ω doublets correspond to molecule in different orientations.</a:t>
            </a:r>
          </a:p>
          <a:p>
            <a:pPr lvl="1"/>
            <a:r>
              <a:rPr lang="en-US" dirty="0"/>
              <a:t>Heavy metal ions (red) ejected along direction determined by state before dissociation.</a:t>
            </a:r>
          </a:p>
          <a:p>
            <a:pPr lvl="1"/>
            <a:endParaRPr lang="en-US" dirty="0"/>
          </a:p>
          <a:p>
            <a:r>
              <a:rPr lang="en-US" dirty="0"/>
              <a:t>Examples of detectors</a:t>
            </a:r>
          </a:p>
          <a:p>
            <a:pPr lvl="1"/>
            <a:r>
              <a:rPr lang="en-US" dirty="0"/>
              <a:t>Gated MCP with phosphor screen.</a:t>
            </a:r>
          </a:p>
          <a:p>
            <a:pPr lvl="1"/>
            <a:r>
              <a:rPr lang="en-US" dirty="0"/>
              <a:t>Delay line detectors.</a:t>
            </a:r>
            <a:endParaRPr lang="en-CA" dirty="0"/>
          </a:p>
        </p:txBody>
      </p:sp>
      <p:pic>
        <p:nvPicPr>
          <p:cNvPr id="5" name="Content Placeholder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BAB276C-4127-0CAC-DC5C-8F7B081D54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6" t="45759" r="1282" b="3330"/>
          <a:stretch/>
        </p:blipFill>
        <p:spPr>
          <a:xfrm>
            <a:off x="6455858" y="1475288"/>
            <a:ext cx="5132862" cy="301506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B5E6413-5294-781B-0433-FAEDFE6BAD4C}"/>
              </a:ext>
            </a:extLst>
          </p:cNvPr>
          <p:cNvGrpSpPr/>
          <p:nvPr/>
        </p:nvGrpSpPr>
        <p:grpSpPr>
          <a:xfrm>
            <a:off x="6877143" y="3792093"/>
            <a:ext cx="277315" cy="495331"/>
            <a:chOff x="1837944" y="3072384"/>
            <a:chExt cx="548640" cy="9799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9354988-CB5A-9733-5F6D-13D85989B454}"/>
                </a:ext>
              </a:extLst>
            </p:cNvPr>
            <p:cNvSpPr/>
            <p:nvPr/>
          </p:nvSpPr>
          <p:spPr>
            <a:xfrm>
              <a:off x="1837944" y="3072384"/>
              <a:ext cx="548640" cy="54864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35EA72C-C6BD-FA07-2450-56E1DAB27898}"/>
                </a:ext>
              </a:extLst>
            </p:cNvPr>
            <p:cNvSpPr/>
            <p:nvPr/>
          </p:nvSpPr>
          <p:spPr>
            <a:xfrm>
              <a:off x="1965960" y="3755961"/>
              <a:ext cx="296386" cy="29638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CB0A153-FF85-A256-3515-6990D7609CD6}"/>
                </a:ext>
              </a:extLst>
            </p:cNvPr>
            <p:cNvCxnSpPr>
              <a:stCxn id="6" idx="4"/>
              <a:endCxn id="7" idx="0"/>
            </p:cNvCxnSpPr>
            <p:nvPr/>
          </p:nvCxnSpPr>
          <p:spPr>
            <a:xfrm>
              <a:off x="2112264" y="3621024"/>
              <a:ext cx="1889" cy="1349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436B7-4AD5-0D16-ADDB-D5BC13844833}"/>
              </a:ext>
            </a:extLst>
          </p:cNvPr>
          <p:cNvGrpSpPr/>
          <p:nvPr/>
        </p:nvGrpSpPr>
        <p:grpSpPr>
          <a:xfrm>
            <a:off x="9371386" y="3964852"/>
            <a:ext cx="277315" cy="495331"/>
            <a:chOff x="1837944" y="3072384"/>
            <a:chExt cx="548640" cy="9799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A02485-D60B-F92A-1B8A-2B12197A6446}"/>
                </a:ext>
              </a:extLst>
            </p:cNvPr>
            <p:cNvSpPr/>
            <p:nvPr/>
          </p:nvSpPr>
          <p:spPr>
            <a:xfrm>
              <a:off x="1837944" y="3072384"/>
              <a:ext cx="548640" cy="54864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E04ED82-B30E-0807-261F-7A23BE6324F4}"/>
                </a:ext>
              </a:extLst>
            </p:cNvPr>
            <p:cNvSpPr/>
            <p:nvPr/>
          </p:nvSpPr>
          <p:spPr>
            <a:xfrm>
              <a:off x="1965960" y="3755961"/>
              <a:ext cx="296386" cy="29638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558431-CE84-7E04-98E6-836F86FEEBDB}"/>
                </a:ext>
              </a:extLst>
            </p:cNvPr>
            <p:cNvCxnSpPr>
              <a:stCxn id="12" idx="4"/>
              <a:endCxn id="13" idx="0"/>
            </p:cNvCxnSpPr>
            <p:nvPr/>
          </p:nvCxnSpPr>
          <p:spPr>
            <a:xfrm>
              <a:off x="2112264" y="3621024"/>
              <a:ext cx="1889" cy="1349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4475E-73FC-F5F2-0FD5-A74D58C2EFAA}"/>
              </a:ext>
            </a:extLst>
          </p:cNvPr>
          <p:cNvGrpSpPr/>
          <p:nvPr/>
        </p:nvGrpSpPr>
        <p:grpSpPr>
          <a:xfrm rot="10800000">
            <a:off x="6878099" y="3228557"/>
            <a:ext cx="277315" cy="495331"/>
            <a:chOff x="1837944" y="3072384"/>
            <a:chExt cx="548640" cy="97996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D5FE200-4244-48D9-9EDC-90A2C3ACECCC}"/>
                </a:ext>
              </a:extLst>
            </p:cNvPr>
            <p:cNvSpPr/>
            <p:nvPr/>
          </p:nvSpPr>
          <p:spPr>
            <a:xfrm>
              <a:off x="1837944" y="3072384"/>
              <a:ext cx="548640" cy="54864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C21CFAF-4B76-5C1E-5DE1-734A56CB4D91}"/>
                </a:ext>
              </a:extLst>
            </p:cNvPr>
            <p:cNvSpPr/>
            <p:nvPr/>
          </p:nvSpPr>
          <p:spPr>
            <a:xfrm>
              <a:off x="1965960" y="3755961"/>
              <a:ext cx="296386" cy="29638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3F9D513-9433-3E65-EDE7-C7AE04468C52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>
              <a:off x="2112264" y="3621024"/>
              <a:ext cx="1889" cy="1349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BDB9CB-C3C0-9DE6-967C-63E3CDDAC9C7}"/>
              </a:ext>
            </a:extLst>
          </p:cNvPr>
          <p:cNvGrpSpPr/>
          <p:nvPr/>
        </p:nvGrpSpPr>
        <p:grpSpPr>
          <a:xfrm rot="10800000">
            <a:off x="9372342" y="3036860"/>
            <a:ext cx="277315" cy="495331"/>
            <a:chOff x="1837944" y="3072384"/>
            <a:chExt cx="548640" cy="97996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79260B-0190-2E8E-9F64-0BDCD2343B19}"/>
                </a:ext>
              </a:extLst>
            </p:cNvPr>
            <p:cNvSpPr/>
            <p:nvPr/>
          </p:nvSpPr>
          <p:spPr>
            <a:xfrm>
              <a:off x="1837944" y="3072384"/>
              <a:ext cx="548640" cy="54864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F8AD619-D8A6-6A2D-3276-BEC5EBE2B360}"/>
                </a:ext>
              </a:extLst>
            </p:cNvPr>
            <p:cNvSpPr/>
            <p:nvPr/>
          </p:nvSpPr>
          <p:spPr>
            <a:xfrm>
              <a:off x="1965960" y="3755961"/>
              <a:ext cx="296386" cy="296386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8605C4D-BB91-7366-A286-3B7A9BD4B95E}"/>
                </a:ext>
              </a:extLst>
            </p:cNvPr>
            <p:cNvCxnSpPr>
              <a:stCxn id="20" idx="4"/>
              <a:endCxn id="21" idx="0"/>
            </p:cNvCxnSpPr>
            <p:nvPr/>
          </p:nvCxnSpPr>
          <p:spPr>
            <a:xfrm>
              <a:off x="2112264" y="3621024"/>
              <a:ext cx="1889" cy="1349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E9B17-B8F6-B49C-616F-2AE3F3372C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45" r="14373" b="39603"/>
          <a:stretch/>
        </p:blipFill>
        <p:spPr>
          <a:xfrm>
            <a:off x="6657041" y="4691320"/>
            <a:ext cx="4730496" cy="2036827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16554764-18FF-46C8-C33E-6AF6E49C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3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9819-4A6F-F6E8-D195-B8C6D16F4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RadMol</a:t>
            </a:r>
            <a:r>
              <a:rPr lang="en-US" dirty="0"/>
              <a:t>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332DB-D9F7-3FAC-BF6D-8A024B6B2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61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Standard Model (of particle physics) is the best (microscopic) model we have.</a:t>
            </a:r>
          </a:p>
          <a:p>
            <a:pPr lvl="1"/>
            <a:endParaRPr lang="en-US" dirty="0"/>
          </a:p>
          <a:p>
            <a:r>
              <a:rPr lang="en-US" dirty="0"/>
              <a:t>But the Standard Model does not explain many phenomena</a:t>
            </a:r>
          </a:p>
          <a:p>
            <a:pPr lvl="1"/>
            <a:r>
              <a:rPr lang="en-US" dirty="0"/>
              <a:t>E.g. matter-antimatter imbalance.</a:t>
            </a:r>
          </a:p>
          <a:p>
            <a:pPr lvl="1"/>
            <a:endParaRPr lang="en-US" dirty="0"/>
          </a:p>
          <a:p>
            <a:r>
              <a:rPr lang="en-US" dirty="0"/>
              <a:t>There is physics beyond the Standard Model.</a:t>
            </a:r>
          </a:p>
          <a:p>
            <a:pPr lvl="1"/>
            <a:endParaRPr lang="en-US" dirty="0"/>
          </a:p>
          <a:p>
            <a:r>
              <a:rPr lang="en-US" dirty="0"/>
              <a:t>Many suggestions out there on how to extend the Standard Model.</a:t>
            </a:r>
          </a:p>
          <a:p>
            <a:pPr lvl="1"/>
            <a:endParaRPr lang="en-US" dirty="0"/>
          </a:p>
          <a:p>
            <a:r>
              <a:rPr lang="en-US" dirty="0"/>
              <a:t>Not obvious which one is more correct.</a:t>
            </a:r>
          </a:p>
          <a:p>
            <a:pPr lvl="1"/>
            <a:endParaRPr lang="en-US" dirty="0"/>
          </a:p>
          <a:p>
            <a:r>
              <a:rPr lang="en-US" dirty="0"/>
              <a:t>Test predictions of the new physics models.</a:t>
            </a:r>
          </a:p>
          <a:p>
            <a:pPr lvl="1"/>
            <a:endParaRPr lang="en-US" dirty="0"/>
          </a:p>
          <a:p>
            <a:r>
              <a:rPr lang="en-US" dirty="0"/>
              <a:t>Radioactive molecules provide enhanced sensitivity to new physics.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754D61-6EEA-F18E-76D4-0FE93F839B0D}"/>
              </a:ext>
            </a:extLst>
          </p:cNvPr>
          <p:cNvSpPr/>
          <p:nvPr/>
        </p:nvSpPr>
        <p:spPr>
          <a:xfrm>
            <a:off x="1113275" y="5991383"/>
            <a:ext cx="552659" cy="391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725204-295B-C136-E6EE-5C3F26717BA5}"/>
              </a:ext>
            </a:extLst>
          </p:cNvPr>
          <p:cNvSpPr/>
          <p:nvPr/>
        </p:nvSpPr>
        <p:spPr>
          <a:xfrm>
            <a:off x="2624295" y="5991383"/>
            <a:ext cx="552659" cy="391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8D29AE-5BDA-2437-FE37-21096C76CDEB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1389605" y="1286189"/>
            <a:ext cx="1102386" cy="47051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DC8C11-E24B-1768-1DD7-3800B0596C6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2900625" y="1286189"/>
            <a:ext cx="276329" cy="47051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51490C-A9CC-12D0-43A5-109895F4F1F2}"/>
              </a:ext>
            </a:extLst>
          </p:cNvPr>
          <p:cNvSpPr txBox="1"/>
          <p:nvPr/>
        </p:nvSpPr>
        <p:spPr>
          <a:xfrm>
            <a:off x="7181668" y="4827712"/>
            <a:ext cx="4723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manifest as electric dipole moments (EDMs)</a:t>
            </a:r>
          </a:p>
          <a:p>
            <a:r>
              <a:rPr lang="en-US" dirty="0"/>
              <a:t>e.g., Schiff moment</a:t>
            </a:r>
            <a:endParaRPr lang="en-CA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1479AF-F9D5-BB23-A02C-2EFDCDB3903A}"/>
              </a:ext>
            </a:extLst>
          </p:cNvPr>
          <p:cNvCxnSpPr/>
          <p:nvPr/>
        </p:nvCxnSpPr>
        <p:spPr>
          <a:xfrm flipV="1">
            <a:off x="8748584" y="5474043"/>
            <a:ext cx="0" cy="517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2E4D1EE-EDE7-5AA1-0864-2BE3C47D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7095F9-3B8B-AE17-2766-265721D4247E}"/>
              </a:ext>
            </a:extLst>
          </p:cNvPr>
          <p:cNvSpPr/>
          <p:nvPr/>
        </p:nvSpPr>
        <p:spPr>
          <a:xfrm>
            <a:off x="7647710" y="5130141"/>
            <a:ext cx="1508165" cy="3201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3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DD7E-CADD-F548-6887-42C44366F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Radioactive molecules for Schiff moment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A93BE-536E-1A4A-AAE5-23CCCE411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45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About the Schiff moment</a:t>
            </a:r>
          </a:p>
          <a:p>
            <a:pPr lvl="1"/>
            <a:r>
              <a:rPr lang="en-US" dirty="0"/>
              <a:t>Vector quantity</a:t>
            </a:r>
          </a:p>
          <a:p>
            <a:pPr lvl="1"/>
            <a:r>
              <a:rPr lang="en-US" dirty="0"/>
              <a:t>Combined effect of the electron cloud and the electric moments of the nucleus with finite extent in an atom.</a:t>
            </a:r>
          </a:p>
          <a:p>
            <a:pPr lvl="1"/>
            <a:endParaRPr lang="en-US" dirty="0"/>
          </a:p>
          <a:p>
            <a:r>
              <a:rPr lang="en-US" dirty="0"/>
              <a:t>Effect of the Schiff moment</a:t>
            </a:r>
          </a:p>
          <a:p>
            <a:pPr lvl="1"/>
            <a:r>
              <a:rPr lang="en-US" dirty="0"/>
              <a:t>Establish a volume of (approximately) uniform E-field inside nucleus.</a:t>
            </a:r>
          </a:p>
          <a:p>
            <a:pPr lvl="1"/>
            <a:r>
              <a:rPr lang="en-US" dirty="0"/>
              <a:t>Interaction of electrons with field manifests as atomic EDM.</a:t>
            </a:r>
          </a:p>
          <a:p>
            <a:pPr lvl="1"/>
            <a:endParaRPr lang="en-US" dirty="0"/>
          </a:p>
          <a:p>
            <a:r>
              <a:rPr lang="en-US" dirty="0"/>
              <a:t>____ to have:</a:t>
            </a:r>
          </a:p>
          <a:p>
            <a:pPr lvl="1"/>
            <a:r>
              <a:rPr lang="en-US" dirty="0"/>
              <a:t>Need: nonzero nuclear spin</a:t>
            </a:r>
          </a:p>
          <a:p>
            <a:pPr lvl="1"/>
            <a:r>
              <a:rPr lang="en-US" dirty="0"/>
              <a:t>Nice: octupole-deformed nuclei</a:t>
            </a:r>
          </a:p>
          <a:p>
            <a:pPr lvl="1"/>
            <a:r>
              <a:rPr lang="en-US" dirty="0"/>
              <a:t>Nice: molecular system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46314-6055-208B-9EF2-04D4FC77B8E2}"/>
              </a:ext>
            </a:extLst>
          </p:cNvPr>
          <p:cNvSpPr txBox="1"/>
          <p:nvPr/>
        </p:nvSpPr>
        <p:spPr>
          <a:xfrm>
            <a:off x="5426766" y="4611643"/>
            <a:ext cx="503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Schiff moment requires a direction: spin provides it.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CC5BB-79E4-3F2F-7C22-94A108F756DB}"/>
              </a:ext>
            </a:extLst>
          </p:cNvPr>
          <p:cNvSpPr txBox="1"/>
          <p:nvPr/>
        </p:nvSpPr>
        <p:spPr>
          <a:xfrm>
            <a:off x="6096000" y="4961302"/>
            <a:ext cx="5780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 Schiff moment enhanced by octupole deformation.</a:t>
            </a:r>
          </a:p>
          <a:p>
            <a:r>
              <a:rPr lang="en-US" dirty="0"/>
              <a:t>Typically occur in radioactive atoms.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E84A-74E6-960D-C2A4-8FDDE91241D8}"/>
              </a:ext>
            </a:extLst>
          </p:cNvPr>
          <p:cNvSpPr txBox="1"/>
          <p:nvPr/>
        </p:nvSpPr>
        <p:spPr>
          <a:xfrm>
            <a:off x="5426766" y="6101713"/>
            <a:ext cx="620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Molecules align spins to lab frame much more easily than atoms.</a:t>
            </a:r>
            <a:endParaRPr lang="en-CA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ED0AF4-E705-7DE9-EE8D-FDF2FFCF4375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4757532" y="4796309"/>
            <a:ext cx="669234" cy="646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D3A6CA-DA6B-FFD7-244E-9BC2A42C3457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219700" y="5284468"/>
            <a:ext cx="876300" cy="557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E4C20E-DD40-B083-A70D-F7C16C3D289B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286992" y="6198919"/>
            <a:ext cx="1139774" cy="87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E93729-FE48-D498-D082-9B63FF85F68B}"/>
                  </a:ext>
                </a:extLst>
              </p:cNvPr>
              <p:cNvSpPr txBox="1"/>
              <p:nvPr/>
            </p:nvSpPr>
            <p:spPr>
              <a:xfrm>
                <a:off x="6886287" y="1526960"/>
                <a:ext cx="4812685" cy="70788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Size of measured Schiff moment in lab frame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CA" sz="2000" dirty="0"/>
                  <a:t> “coupling strength” of P-,T-V new physics.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E93729-FE48-D498-D082-9B63FF85F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287" y="1526960"/>
                <a:ext cx="4812685" cy="707886"/>
              </a:xfrm>
              <a:prstGeom prst="rect">
                <a:avLst/>
              </a:prstGeom>
              <a:blipFill>
                <a:blip r:embed="rId3"/>
                <a:stretch>
                  <a:fillRect l="-1134" t="-2459" r="-756" b="-1065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761D01C-D096-92C3-FA1A-FF4DC4F366C7}"/>
              </a:ext>
            </a:extLst>
          </p:cNvPr>
          <p:cNvSpPr txBox="1"/>
          <p:nvPr/>
        </p:nvSpPr>
        <p:spPr>
          <a:xfrm>
            <a:off x="6622229" y="5615508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Rad</a:t>
            </a:r>
            <a:r>
              <a:rPr lang="en-US" sz="2400" dirty="0" err="1">
                <a:solidFill>
                  <a:schemeClr val="accent6"/>
                </a:solidFill>
              </a:rPr>
              <a:t>Mol</a:t>
            </a:r>
            <a:endParaRPr lang="en-CA" sz="2400" dirty="0">
              <a:solidFill>
                <a:schemeClr val="accent6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9A10DA-6934-493E-B8D8-A80CD0518B83}"/>
              </a:ext>
            </a:extLst>
          </p:cNvPr>
          <p:cNvSpPr/>
          <p:nvPr/>
        </p:nvSpPr>
        <p:spPr>
          <a:xfrm>
            <a:off x="7794805" y="5296172"/>
            <a:ext cx="1080700" cy="2539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0B544E-4780-3210-D7FB-9A622CF2EE15}"/>
              </a:ext>
            </a:extLst>
          </p:cNvPr>
          <p:cNvSpPr/>
          <p:nvPr/>
        </p:nvSpPr>
        <p:spPr>
          <a:xfrm>
            <a:off x="5481039" y="6164042"/>
            <a:ext cx="1026441" cy="25391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038EC5A1-2A2C-32A4-82F4-C53704194998}"/>
              </a:ext>
            </a:extLst>
          </p:cNvPr>
          <p:cNvCxnSpPr>
            <a:cxnSpLocks/>
            <a:stCxn id="26" idx="2"/>
            <a:endCxn id="12" idx="1"/>
          </p:cNvCxnSpPr>
          <p:nvPr/>
        </p:nvCxnSpPr>
        <p:spPr>
          <a:xfrm rot="5400000">
            <a:off x="7330566" y="4841751"/>
            <a:ext cx="296253" cy="1712926"/>
          </a:xfrm>
          <a:prstGeom prst="bentConnector4">
            <a:avLst>
              <a:gd name="adj1" fmla="val 31084"/>
              <a:gd name="adj2" fmla="val 113346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6FAEC407-7711-32AB-F1DE-64077D229D85}"/>
              </a:ext>
            </a:extLst>
          </p:cNvPr>
          <p:cNvCxnSpPr>
            <a:cxnSpLocks/>
            <a:stCxn id="27" idx="0"/>
            <a:endCxn id="12" idx="3"/>
          </p:cNvCxnSpPr>
          <p:nvPr/>
        </p:nvCxnSpPr>
        <p:spPr>
          <a:xfrm rot="5400000" flipH="1" flipV="1">
            <a:off x="6727437" y="5113165"/>
            <a:ext cx="317701" cy="1784055"/>
          </a:xfrm>
          <a:prstGeom prst="bentConnector4">
            <a:avLst>
              <a:gd name="adj1" fmla="val 24885"/>
              <a:gd name="adj2" fmla="val 112814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C633620-C5B6-1F40-A4A4-2BC653B02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4" grpId="0" animBg="1"/>
      <p:bldP spid="12" grpId="0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33CA8-7902-7697-7198-99D74FB8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(Quantumly controlled) Molecules: </a:t>
            </a:r>
            <a:br>
              <a:rPr lang="en-US" dirty="0"/>
            </a:br>
            <a:r>
              <a:rPr lang="en-US" i="1" dirty="0"/>
              <a:t>Great for many things!</a:t>
            </a:r>
            <a:endParaRPr lang="en-CA" i="1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5544914-AF69-4C7B-7BF3-547BC0E16961}"/>
              </a:ext>
            </a:extLst>
          </p:cNvPr>
          <p:cNvGrpSpPr/>
          <p:nvPr/>
        </p:nvGrpSpPr>
        <p:grpSpPr>
          <a:xfrm>
            <a:off x="4189133" y="1951161"/>
            <a:ext cx="3813734" cy="3490094"/>
            <a:chOff x="4189133" y="1951161"/>
            <a:chExt cx="3813734" cy="349009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A4102E6-32AA-BEC4-9B91-6D8207700608}"/>
                </a:ext>
              </a:extLst>
            </p:cNvPr>
            <p:cNvSpPr/>
            <p:nvPr/>
          </p:nvSpPr>
          <p:spPr>
            <a:xfrm>
              <a:off x="4189133" y="1951161"/>
              <a:ext cx="3813734" cy="3490094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77E33C-885C-69F7-63A4-6C053D62E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9061"/>
            <a:stretch/>
          </p:blipFill>
          <p:spPr>
            <a:xfrm>
              <a:off x="4362984" y="2944695"/>
              <a:ext cx="3466032" cy="18587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295EE3-E22F-0C20-532E-5045CF8D2DCE}"/>
                </a:ext>
              </a:extLst>
            </p:cNvPr>
            <p:cNvSpPr txBox="1"/>
            <p:nvPr/>
          </p:nvSpPr>
          <p:spPr>
            <a:xfrm>
              <a:off x="4280995" y="2037891"/>
              <a:ext cx="33244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Probing intermediate complexes </a:t>
              </a:r>
              <a:br>
                <a:rPr lang="en-US" b="1" dirty="0"/>
              </a:br>
              <a:r>
                <a:rPr lang="en-US" b="1" dirty="0"/>
                <a:t>in chemical reactions</a:t>
              </a:r>
              <a:endParaRPr lang="en-CA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4676F9-CF94-C7B1-DEB6-8D26F6468F02}"/>
                </a:ext>
              </a:extLst>
            </p:cNvPr>
            <p:cNvSpPr txBox="1"/>
            <p:nvPr/>
          </p:nvSpPr>
          <p:spPr>
            <a:xfrm>
              <a:off x="4280995" y="4985414"/>
              <a:ext cx="1848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linkClick r:id="rId4"/>
                </a:rPr>
                <a:t>Ni group, Harvard</a:t>
              </a:r>
              <a:endParaRPr lang="en-CA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DC529D6-AAF4-A77E-322E-9F2E6A84080D}"/>
              </a:ext>
            </a:extLst>
          </p:cNvPr>
          <p:cNvSpPr txBox="1"/>
          <p:nvPr/>
        </p:nvSpPr>
        <p:spPr>
          <a:xfrm>
            <a:off x="838200" y="5972588"/>
            <a:ext cx="230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state control</a:t>
            </a:r>
            <a:endParaRPr lang="en-CA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773E5F8-02F3-01E9-C466-D54339B81EE0}"/>
              </a:ext>
            </a:extLst>
          </p:cNvPr>
          <p:cNvGrpSpPr/>
          <p:nvPr/>
        </p:nvGrpSpPr>
        <p:grpSpPr>
          <a:xfrm>
            <a:off x="5092200" y="5766647"/>
            <a:ext cx="1707519" cy="776877"/>
            <a:chOff x="5092200" y="5766647"/>
            <a:chExt cx="1707519" cy="77687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8DE2C27-699E-5061-E245-09B597EA2A3B}"/>
                </a:ext>
              </a:extLst>
            </p:cNvPr>
            <p:cNvSpPr txBox="1"/>
            <p:nvPr/>
          </p:nvSpPr>
          <p:spPr>
            <a:xfrm>
              <a:off x="5392282" y="5766647"/>
              <a:ext cx="140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Laser cooling</a:t>
              </a:r>
              <a:endParaRPr lang="en-CA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7D5797-F352-39BE-CCB3-C0BC3ABCF729}"/>
                </a:ext>
              </a:extLst>
            </p:cNvPr>
            <p:cNvSpPr txBox="1"/>
            <p:nvPr/>
          </p:nvSpPr>
          <p:spPr>
            <a:xfrm>
              <a:off x="5598011" y="6174192"/>
              <a:ext cx="995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Trapping</a:t>
              </a:r>
              <a:endParaRPr lang="en-CA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32CAB81-CE9D-248B-D1D3-3D429F7A1B6C}"/>
                </a:ext>
              </a:extLst>
            </p:cNvPr>
            <p:cNvSpPr txBox="1"/>
            <p:nvPr/>
          </p:nvSpPr>
          <p:spPr>
            <a:xfrm>
              <a:off x="5092200" y="598952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  <a:endParaRPr lang="en-CA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D3D6FDF-FD3B-8B34-5C7E-AF44A81BFCAF}"/>
              </a:ext>
            </a:extLst>
          </p:cNvPr>
          <p:cNvGrpSpPr/>
          <p:nvPr/>
        </p:nvGrpSpPr>
        <p:grpSpPr>
          <a:xfrm>
            <a:off x="9274348" y="5972196"/>
            <a:ext cx="1702615" cy="369332"/>
            <a:chOff x="9274348" y="5972196"/>
            <a:chExt cx="1702615" cy="36933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8C14AF-E146-A4C0-2B2F-9E188EFF3341}"/>
                </a:ext>
              </a:extLst>
            </p:cNvPr>
            <p:cNvSpPr txBox="1"/>
            <p:nvPr/>
          </p:nvSpPr>
          <p:spPr>
            <a:xfrm>
              <a:off x="9274348" y="597219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</a:t>
              </a:r>
              <a:endParaRPr lang="en-CA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11D510F-D2A0-8417-1391-01CDC7AF2367}"/>
                </a:ext>
              </a:extLst>
            </p:cNvPr>
            <p:cNvSpPr txBox="1"/>
            <p:nvPr/>
          </p:nvSpPr>
          <p:spPr>
            <a:xfrm>
              <a:off x="9480078" y="5972196"/>
              <a:ext cx="1496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Entanglement</a:t>
              </a:r>
              <a:endParaRPr lang="en-CA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CD2975A-59AA-0D8F-7D5B-250E4C6934EE}"/>
              </a:ext>
            </a:extLst>
          </p:cNvPr>
          <p:cNvGrpSpPr/>
          <p:nvPr/>
        </p:nvGrpSpPr>
        <p:grpSpPr>
          <a:xfrm>
            <a:off x="8162258" y="1951161"/>
            <a:ext cx="3813734" cy="3490094"/>
            <a:chOff x="8162258" y="1951161"/>
            <a:chExt cx="3813734" cy="349009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B2E1E67-3A02-E737-EC2E-C38674F22393}"/>
                </a:ext>
              </a:extLst>
            </p:cNvPr>
            <p:cNvSpPr/>
            <p:nvPr/>
          </p:nvSpPr>
          <p:spPr>
            <a:xfrm>
              <a:off x="8162258" y="1951161"/>
              <a:ext cx="3813734" cy="3490094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B2F688-408A-BC8D-B63F-8B8A527E9EB1}"/>
                </a:ext>
              </a:extLst>
            </p:cNvPr>
            <p:cNvSpPr txBox="1"/>
            <p:nvPr/>
          </p:nvSpPr>
          <p:spPr>
            <a:xfrm>
              <a:off x="8254529" y="2037890"/>
              <a:ext cx="26218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Quantum simulation and </a:t>
              </a:r>
              <a:br>
                <a:rPr lang="en-US" b="1" dirty="0"/>
              </a:br>
              <a:r>
                <a:rPr lang="en-US" b="1" dirty="0"/>
                <a:t>quantum computation</a:t>
              </a:r>
              <a:endParaRPr lang="en-CA" b="1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EF8306C-0D86-2490-83D3-E4F2C69FDA16}"/>
                </a:ext>
              </a:extLst>
            </p:cNvPr>
            <p:cNvGrpSpPr/>
            <p:nvPr/>
          </p:nvGrpSpPr>
          <p:grpSpPr>
            <a:xfrm>
              <a:off x="8776287" y="2850780"/>
              <a:ext cx="2585675" cy="1869163"/>
              <a:chOff x="9809957" y="3696208"/>
              <a:chExt cx="2081615" cy="1504782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A0369A6-0FA3-C361-E527-22D8427F1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9957" y="3696208"/>
                <a:ext cx="2081615" cy="1504782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A34E352-ACFF-8460-2CE1-59740AE7A56C}"/>
                  </a:ext>
                </a:extLst>
              </p:cNvPr>
              <p:cNvSpPr/>
              <p:nvPr/>
            </p:nvSpPr>
            <p:spPr>
              <a:xfrm>
                <a:off x="9809957" y="3696208"/>
                <a:ext cx="268991" cy="2387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89DA392-3F53-62B2-0590-29772F8EEDBC}"/>
                </a:ext>
              </a:extLst>
            </p:cNvPr>
            <p:cNvSpPr txBox="1"/>
            <p:nvPr/>
          </p:nvSpPr>
          <p:spPr>
            <a:xfrm>
              <a:off x="8254529" y="4985414"/>
              <a:ext cx="2389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linkClick r:id="rId6"/>
                </a:rPr>
                <a:t>Cheuk group, Princeton</a:t>
              </a:r>
              <a:endParaRPr lang="en-CA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BC97AA8-AC95-C8D5-1B5E-85DEB329999A}"/>
              </a:ext>
            </a:extLst>
          </p:cNvPr>
          <p:cNvSpPr txBox="1"/>
          <p:nvPr/>
        </p:nvSpPr>
        <p:spPr>
          <a:xfrm rot="578111">
            <a:off x="9878553" y="1038132"/>
            <a:ext cx="219682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Non-exhaustive list!!!</a:t>
            </a:r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56943D-5D76-95E9-A307-691E690F5170}"/>
              </a:ext>
            </a:extLst>
          </p:cNvPr>
          <p:cNvGrpSpPr/>
          <p:nvPr/>
        </p:nvGrpSpPr>
        <p:grpSpPr>
          <a:xfrm>
            <a:off x="216008" y="1953777"/>
            <a:ext cx="3813734" cy="3490093"/>
            <a:chOff x="216008" y="1953777"/>
            <a:chExt cx="3813734" cy="349009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74271F-FBF4-6D8C-A11B-75747F5605B9}"/>
                </a:ext>
              </a:extLst>
            </p:cNvPr>
            <p:cNvSpPr/>
            <p:nvPr/>
          </p:nvSpPr>
          <p:spPr>
            <a:xfrm>
              <a:off x="216008" y="1953777"/>
              <a:ext cx="3813734" cy="3490093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A1576C-2BE2-972D-A286-3563CDDF89EB}"/>
                </a:ext>
              </a:extLst>
            </p:cNvPr>
            <p:cNvSpPr txBox="1"/>
            <p:nvPr/>
          </p:nvSpPr>
          <p:spPr>
            <a:xfrm>
              <a:off x="357860" y="4976005"/>
              <a:ext cx="2403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linkClick r:id="rId7"/>
                </a:rPr>
                <a:t>Cornell &amp; Ye group, JILA</a:t>
              </a:r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31EC32-2919-6BE4-C2FF-D496E5BCE444}"/>
                </a:ext>
              </a:extLst>
            </p:cNvPr>
            <p:cNvSpPr txBox="1"/>
            <p:nvPr/>
          </p:nvSpPr>
          <p:spPr>
            <a:xfrm>
              <a:off x="274031" y="2074606"/>
              <a:ext cx="35124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Precision measurements of physics</a:t>
              </a:r>
              <a:br>
                <a:rPr lang="en-US" b="1" dirty="0"/>
              </a:br>
              <a:r>
                <a:rPr lang="en-US" b="1" dirty="0"/>
                <a:t>beyond the Standard Model</a:t>
              </a:r>
              <a:endParaRPr lang="en-CA" b="1" dirty="0"/>
            </a:p>
          </p:txBody>
        </p:sp>
        <p:pic>
          <p:nvPicPr>
            <p:cNvPr id="11" name="Picture 10" descr="A magazine cover with a tube of liquid&#10;&#10;Description automatically generated">
              <a:extLst>
                <a:ext uri="{FF2B5EF4-FFF2-40B4-BE49-F238E27FC236}">
                  <a16:creationId xmlns:a16="http://schemas.microsoft.com/office/drawing/2014/main" id="{0E6F2403-0E52-8FB2-080B-735686547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586" y="2775740"/>
              <a:ext cx="1726578" cy="2197587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F38CAB5-36E5-0557-B3A0-77F27DF40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0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6205-6715-E321-BE24-9975E8CE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 err="1"/>
              <a:t>RadMol</a:t>
            </a:r>
            <a:r>
              <a:rPr lang="en-US" dirty="0"/>
              <a:t>?</a:t>
            </a:r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CC8170-F8E3-4184-98EE-D9F00ACC8129}"/>
              </a:ext>
            </a:extLst>
          </p:cNvPr>
          <p:cNvGrpSpPr/>
          <p:nvPr/>
        </p:nvGrpSpPr>
        <p:grpSpPr>
          <a:xfrm>
            <a:off x="216008" y="1688070"/>
            <a:ext cx="3813734" cy="4539098"/>
            <a:chOff x="216008" y="1953777"/>
            <a:chExt cx="3813734" cy="45390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AC1D95-3AB3-166F-CA1B-4784BA21F040}"/>
                </a:ext>
              </a:extLst>
            </p:cNvPr>
            <p:cNvSpPr/>
            <p:nvPr/>
          </p:nvSpPr>
          <p:spPr>
            <a:xfrm>
              <a:off x="216008" y="1953777"/>
              <a:ext cx="3813734" cy="4539098"/>
            </a:xfrm>
            <a:prstGeom prst="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262581-1252-6F1C-32F2-3D12BFBDFBDA}"/>
                </a:ext>
              </a:extLst>
            </p:cNvPr>
            <p:cNvSpPr txBox="1"/>
            <p:nvPr/>
          </p:nvSpPr>
          <p:spPr>
            <a:xfrm>
              <a:off x="274031" y="2074606"/>
              <a:ext cx="3548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Ultracold molecular francium-silver</a:t>
              </a:r>
              <a:endParaRPr lang="en-CA" b="1" dirty="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6A5DDAA-FD02-0E22-DA81-0C6A82A82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55" y="2422745"/>
            <a:ext cx="1536183" cy="30723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C705B2-5BF1-05BE-1D2C-4B7B92BFEAF3}"/>
              </a:ext>
            </a:extLst>
          </p:cNvPr>
          <p:cNvSpPr txBox="1"/>
          <p:nvPr/>
        </p:nvSpPr>
        <p:spPr>
          <a:xfrm>
            <a:off x="1671734" y="2389267"/>
            <a:ext cx="22523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 atomic Fr and Ag (separately).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Associating ultracold atoms to form molecule.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Molecules trapped optically.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science!</a:t>
            </a:r>
            <a:endParaRPr lang="en-CA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5DB9F8D-35C7-2781-346C-DD373CDAF5AB}"/>
              </a:ext>
            </a:extLst>
          </p:cNvPr>
          <p:cNvGrpSpPr/>
          <p:nvPr/>
        </p:nvGrpSpPr>
        <p:grpSpPr>
          <a:xfrm>
            <a:off x="4189133" y="1688072"/>
            <a:ext cx="3813734" cy="4539098"/>
            <a:chOff x="4189133" y="1688072"/>
            <a:chExt cx="3813734" cy="453909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0F709BD-6FB3-D6C2-1F85-05C67EA40422}"/>
                </a:ext>
              </a:extLst>
            </p:cNvPr>
            <p:cNvGrpSpPr/>
            <p:nvPr/>
          </p:nvGrpSpPr>
          <p:grpSpPr>
            <a:xfrm>
              <a:off x="4189133" y="1688072"/>
              <a:ext cx="3813734" cy="4539098"/>
              <a:chOff x="4189133" y="1951161"/>
              <a:chExt cx="3813734" cy="453909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162BAC-9D78-99F9-29C3-96A525D5C751}"/>
                  </a:ext>
                </a:extLst>
              </p:cNvPr>
              <p:cNvSpPr/>
              <p:nvPr/>
            </p:nvSpPr>
            <p:spPr>
              <a:xfrm>
                <a:off x="4189133" y="1951161"/>
                <a:ext cx="3813734" cy="4539098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7ADE94-FDD8-1DAB-890C-3FA6A5EC5328}"/>
                  </a:ext>
                </a:extLst>
              </p:cNvPr>
              <p:cNvSpPr txBox="1"/>
              <p:nvPr/>
            </p:nvSpPr>
            <p:spPr>
              <a:xfrm>
                <a:off x="4280995" y="2037891"/>
                <a:ext cx="34367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Towards highly charged molecules</a:t>
                </a:r>
                <a:endParaRPr lang="en-CA" b="1" dirty="0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11FC3D7-0810-B0D5-F673-B6B033003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7104" y="2228248"/>
              <a:ext cx="3257792" cy="359872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634355-FBEE-454C-361A-A9EF4E4D8B22}"/>
                </a:ext>
              </a:extLst>
            </p:cNvPr>
            <p:cNvSpPr txBox="1"/>
            <p:nvPr/>
          </p:nvSpPr>
          <p:spPr>
            <a:xfrm>
              <a:off x="4232203" y="5884890"/>
              <a:ext cx="2035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 err="1"/>
                <a:t>Zülch</a:t>
              </a:r>
              <a:r>
                <a:rPr lang="en-US" sz="1200" dirty="0"/>
                <a:t> et al., </a:t>
              </a:r>
              <a:r>
                <a:rPr lang="en-US" sz="1200" dirty="0">
                  <a:hlinkClick r:id="rId5"/>
                </a:rPr>
                <a:t>arXiv:2203.10333</a:t>
              </a:r>
              <a:endParaRPr lang="en-CA" sz="1200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977C699-9CB1-77E1-70AA-988EB91AD8E6}"/>
              </a:ext>
            </a:extLst>
          </p:cNvPr>
          <p:cNvSpPr txBox="1"/>
          <p:nvPr/>
        </p:nvSpPr>
        <p:spPr>
          <a:xfrm rot="578111">
            <a:off x="9423441" y="716572"/>
            <a:ext cx="222625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Collaborative effort!!!</a:t>
            </a:r>
            <a:endParaRPr lang="en-CA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C9FBC6-235C-6082-3F23-3B4DFE74175A}"/>
              </a:ext>
            </a:extLst>
          </p:cNvPr>
          <p:cNvGrpSpPr/>
          <p:nvPr/>
        </p:nvGrpSpPr>
        <p:grpSpPr>
          <a:xfrm>
            <a:off x="8162258" y="1688071"/>
            <a:ext cx="3813734" cy="4539097"/>
            <a:chOff x="8162258" y="1688071"/>
            <a:chExt cx="3813734" cy="45390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0D34C9F-3B55-567A-44FC-9C7262C6F1B1}"/>
                </a:ext>
              </a:extLst>
            </p:cNvPr>
            <p:cNvGrpSpPr/>
            <p:nvPr/>
          </p:nvGrpSpPr>
          <p:grpSpPr>
            <a:xfrm>
              <a:off x="8162258" y="1688071"/>
              <a:ext cx="3813734" cy="4539097"/>
              <a:chOff x="8162258" y="1951160"/>
              <a:chExt cx="3813734" cy="453909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BA43F4-0228-54F3-1980-8DC6695D819D}"/>
                  </a:ext>
                </a:extLst>
              </p:cNvPr>
              <p:cNvSpPr/>
              <p:nvPr/>
            </p:nvSpPr>
            <p:spPr>
              <a:xfrm>
                <a:off x="8162258" y="1951160"/>
                <a:ext cx="3813734" cy="4539097"/>
              </a:xfrm>
              <a:prstGeom prst="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E9E39F-7AE0-84F0-B7B0-9F8D797EC649}"/>
                  </a:ext>
                </a:extLst>
              </p:cNvPr>
              <p:cNvSpPr txBox="1"/>
              <p:nvPr/>
            </p:nvSpPr>
            <p:spPr>
              <a:xfrm>
                <a:off x="8254529" y="2037890"/>
                <a:ext cx="3228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Spectroscopy of ionic molecules</a:t>
                </a:r>
                <a:endParaRPr lang="en-CA" b="1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902CEF5-9BFF-EFD8-C918-A70DD075146A}"/>
                  </a:ext>
                </a:extLst>
              </p:cNvPr>
              <p:cNvSpPr/>
              <p:nvPr/>
            </p:nvSpPr>
            <p:spPr>
              <a:xfrm>
                <a:off x="8776287" y="2850780"/>
                <a:ext cx="334127" cy="296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D607301-D5BA-1638-6398-9F9C35EB1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04953" y="2178231"/>
              <a:ext cx="3528344" cy="247125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670F78-20D5-DE40-FCB2-6A1276ABCE4B}"/>
                </a:ext>
              </a:extLst>
            </p:cNvPr>
            <p:cNvSpPr txBox="1"/>
            <p:nvPr/>
          </p:nvSpPr>
          <p:spPr>
            <a:xfrm>
              <a:off x="8228663" y="4698119"/>
              <a:ext cx="3628749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(Above) JILA’s optical pumping scheme.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Spectroscopy to learn about internal structure for quantum control.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B1D1D6-755F-9744-400D-9F7EED21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6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9FE8-05FC-AF3F-374B-2341EC60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731"/>
            <a:ext cx="10515600" cy="1325563"/>
          </a:xfrm>
        </p:spPr>
        <p:txBody>
          <a:bodyPr/>
          <a:lstStyle/>
          <a:p>
            <a:r>
              <a:rPr lang="en-US" dirty="0"/>
              <a:t>How </a:t>
            </a:r>
            <a:r>
              <a:rPr lang="en-US" dirty="0" err="1"/>
              <a:t>RadMol</a:t>
            </a:r>
            <a:r>
              <a:rPr lang="en-US" dirty="0"/>
              <a:t>?</a:t>
            </a:r>
            <a:endParaRPr lang="en-CA" baseline="30000" dirty="0"/>
          </a:p>
        </p:txBody>
      </p:sp>
      <p:pic>
        <p:nvPicPr>
          <p:cNvPr id="29" name="Picture 28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D9115A6-7635-AFA8-E1C5-A717D1567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9862"/>
            <a:ext cx="10157791" cy="4555650"/>
          </a:xfrm>
          <a:prstGeom prst="rect">
            <a:avLst/>
          </a:prstGeom>
        </p:spPr>
      </p:pic>
      <p:pic>
        <p:nvPicPr>
          <p:cNvPr id="31" name="Picture 30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D3FBD5E-E7AA-9697-248A-0339C5519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9862"/>
            <a:ext cx="10157791" cy="4555650"/>
          </a:xfrm>
          <a:prstGeom prst="rect">
            <a:avLst/>
          </a:prstGeom>
        </p:spPr>
      </p:pic>
      <p:pic>
        <p:nvPicPr>
          <p:cNvPr id="33" name="Picture 32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AAA6AEFA-6567-FA26-D3B2-FC9482E2B2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9862"/>
            <a:ext cx="10157791" cy="4555650"/>
          </a:xfrm>
          <a:prstGeom prst="rect">
            <a:avLst/>
          </a:prstGeom>
        </p:spPr>
      </p:pic>
      <p:pic>
        <p:nvPicPr>
          <p:cNvPr id="35" name="Picture 34" descr="A diagram of a graph&#10;&#10;Description automatically generated">
            <a:extLst>
              <a:ext uri="{FF2B5EF4-FFF2-40B4-BE49-F238E27FC236}">
                <a16:creationId xmlns:a16="http://schemas.microsoft.com/office/drawing/2014/main" id="{AA6A2561-8B8D-8766-90F0-06F1ACD65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9862"/>
            <a:ext cx="10157791" cy="4555650"/>
          </a:xfrm>
          <a:prstGeom prst="rect">
            <a:avLst/>
          </a:prstGeom>
        </p:spPr>
      </p:pic>
      <p:pic>
        <p:nvPicPr>
          <p:cNvPr id="14" name="Picture 1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0485470-FC4F-7DE5-2138-5A3C8B791A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7" y="1984248"/>
            <a:ext cx="10158984" cy="455618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F28C481-3A2F-D2EF-9B53-330331BA3295}"/>
              </a:ext>
            </a:extLst>
          </p:cNvPr>
          <p:cNvSpPr/>
          <p:nvPr/>
        </p:nvSpPr>
        <p:spPr>
          <a:xfrm>
            <a:off x="2514600" y="2107096"/>
            <a:ext cx="178904" cy="288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E13ABF7-BED6-A0AA-2F47-C78B461A465A}"/>
              </a:ext>
            </a:extLst>
          </p:cNvPr>
          <p:cNvCxnSpPr/>
          <p:nvPr/>
        </p:nvCxnSpPr>
        <p:spPr>
          <a:xfrm flipH="1">
            <a:off x="8485564" y="3315879"/>
            <a:ext cx="65929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DD518D0A-CAB6-6139-7272-B5BDDED90A46}"/>
              </a:ext>
            </a:extLst>
          </p:cNvPr>
          <p:cNvSpPr/>
          <p:nvPr/>
        </p:nvSpPr>
        <p:spPr>
          <a:xfrm>
            <a:off x="8351387" y="3181702"/>
            <a:ext cx="268355" cy="2683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64E209B-C946-BC23-D86B-E053250325BA}"/>
              </a:ext>
            </a:extLst>
          </p:cNvPr>
          <p:cNvSpPr/>
          <p:nvPr/>
        </p:nvSpPr>
        <p:spPr>
          <a:xfrm>
            <a:off x="8886910" y="3003762"/>
            <a:ext cx="621430" cy="62143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C3CAFC0-FAEA-245B-CAA2-7345C7DA3F33}"/>
              </a:ext>
            </a:extLst>
          </p:cNvPr>
          <p:cNvGrpSpPr/>
          <p:nvPr/>
        </p:nvGrpSpPr>
        <p:grpSpPr>
          <a:xfrm>
            <a:off x="8351387" y="4682069"/>
            <a:ext cx="1156953" cy="621430"/>
            <a:chOff x="10341061" y="752954"/>
            <a:chExt cx="1156953" cy="62143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CC3C74C-804D-5839-73DB-EF9D958FA6CB}"/>
                </a:ext>
              </a:extLst>
            </p:cNvPr>
            <p:cNvCxnSpPr/>
            <p:nvPr/>
          </p:nvCxnSpPr>
          <p:spPr>
            <a:xfrm flipH="1">
              <a:off x="10475238" y="1065071"/>
              <a:ext cx="65929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5EBD991-67AB-8A90-5CF9-8A274FCF50C1}"/>
                </a:ext>
              </a:extLst>
            </p:cNvPr>
            <p:cNvSpPr/>
            <p:nvPr/>
          </p:nvSpPr>
          <p:spPr>
            <a:xfrm>
              <a:off x="10341061" y="930894"/>
              <a:ext cx="268355" cy="26835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02D2A51-9B39-6DBE-BAA2-9DB7C79C58D7}"/>
                </a:ext>
              </a:extLst>
            </p:cNvPr>
            <p:cNvSpPr/>
            <p:nvPr/>
          </p:nvSpPr>
          <p:spPr>
            <a:xfrm>
              <a:off x="10876584" y="752954"/>
              <a:ext cx="621430" cy="621430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423E7EF-DBED-8BC5-5976-1AFD2D69F829}"/>
              </a:ext>
            </a:extLst>
          </p:cNvPr>
          <p:cNvSpPr txBox="1"/>
          <p:nvPr/>
        </p:nvSpPr>
        <p:spPr>
          <a:xfrm>
            <a:off x="9764551" y="3887509"/>
            <a:ext cx="23727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Shift from new physics!</a:t>
            </a:r>
            <a:endParaRPr lang="en-CA" dirty="0">
              <a:solidFill>
                <a:schemeClr val="accent2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D04DAC-9E7A-12EF-B91B-BC97AEC77687}"/>
              </a:ext>
            </a:extLst>
          </p:cNvPr>
          <p:cNvCxnSpPr>
            <a:cxnSpLocks/>
          </p:cNvCxnSpPr>
          <p:nvPr/>
        </p:nvCxnSpPr>
        <p:spPr>
          <a:xfrm flipH="1">
            <a:off x="7616536" y="4256841"/>
            <a:ext cx="2134026" cy="132334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0D957C-C642-55DF-8467-5B05512F8A79}"/>
              </a:ext>
            </a:extLst>
          </p:cNvPr>
          <p:cNvCxnSpPr>
            <a:cxnSpLocks/>
          </p:cNvCxnSpPr>
          <p:nvPr/>
        </p:nvCxnSpPr>
        <p:spPr>
          <a:xfrm flipH="1">
            <a:off x="9508340" y="4256841"/>
            <a:ext cx="256211" cy="109647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65D716F-DF70-6F85-5580-5F3A271602BA}"/>
              </a:ext>
            </a:extLst>
          </p:cNvPr>
          <p:cNvSpPr txBox="1"/>
          <p:nvPr/>
        </p:nvSpPr>
        <p:spPr>
          <a:xfrm>
            <a:off x="5917095" y="1124280"/>
            <a:ext cx="6041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physics </a:t>
            </a:r>
            <a:r>
              <a:rPr lang="en-US" dirty="0">
                <a:sym typeface="Wingdings" panose="05000000000000000000" pitchFamily="2" charset="2"/>
              </a:rPr>
              <a:t> very tiny shifts of quantum states in molecule.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9BF58F-7B2C-FF68-2F97-13433B30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043 -3.33333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01107 -3.33333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7647F-DF0A-66F6-75AC-D39FB919B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err="1"/>
              <a:t>RadMol</a:t>
            </a:r>
            <a:r>
              <a:rPr lang="en-US" dirty="0"/>
              <a:t>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EEB26-838D-46F7-ECB5-52DC0F863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569"/>
            <a:ext cx="10515600" cy="4351338"/>
          </a:xfrm>
        </p:spPr>
        <p:txBody>
          <a:bodyPr/>
          <a:lstStyle/>
          <a:p>
            <a:r>
              <a:rPr lang="en-US" dirty="0"/>
              <a:t>Measuring shifts from new physics requires:</a:t>
            </a:r>
          </a:p>
          <a:p>
            <a:pPr lvl="1"/>
            <a:r>
              <a:rPr lang="en-US" dirty="0"/>
              <a:t>Quantum control of individual quantum states, e.g.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Preparing into a single quantum state;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Creating a superposition of stationary states;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Reading out individual quantum states.</a:t>
            </a:r>
          </a:p>
          <a:p>
            <a:pPr marL="1371600" lvl="2" indent="-457200">
              <a:buFont typeface="+mj-lt"/>
              <a:buAutoNum type="arabicPeriod"/>
            </a:pPr>
            <a:endParaRPr lang="en-US" dirty="0"/>
          </a:p>
          <a:p>
            <a:pPr lvl="1"/>
            <a:r>
              <a:rPr lang="en-US" dirty="0"/>
              <a:t>Extensive characterization and control of ambient conditions, e.g.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Use the quantum states to measure ambient magnetic field;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Feedback to magnetic field cancellation;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Measure new physics / go back to step 1.</a:t>
            </a:r>
          </a:p>
          <a:p>
            <a:pPr lvl="1"/>
            <a:endParaRPr lang="en-US" dirty="0"/>
          </a:p>
          <a:p>
            <a:endParaRPr lang="en-CA" dirty="0"/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C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27D897-F8E2-7105-4387-6B49750B03FE}"/>
                  </a:ext>
                </a:extLst>
              </p:cNvPr>
              <p:cNvSpPr txBox="1"/>
              <p:nvPr/>
            </p:nvSpPr>
            <p:spPr>
              <a:xfrm>
                <a:off x="5607672" y="5352287"/>
                <a:ext cx="6414577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Disclaimer (</a:t>
                </a:r>
                <a:r>
                  <a:rPr lang="en-US" sz="1600" b="1" dirty="0" err="1"/>
                  <a:t>w.r.t.</a:t>
                </a:r>
                <a:r>
                  <a:rPr lang="en-US" sz="1600" b="1" dirty="0"/>
                  <a:t> quantum sensing):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Not using SQUIDs;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Not measuring magnetic fields/fluxes in units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en-CA" sz="1600" dirty="0"/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sz="1600" dirty="0"/>
                  <a:t>But sensing technique still involves a quantum system (vs macroscopic).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27D897-F8E2-7105-4387-6B49750B0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672" y="5352287"/>
                <a:ext cx="6414577" cy="1077218"/>
              </a:xfrm>
              <a:prstGeom prst="rect">
                <a:avLst/>
              </a:prstGeom>
              <a:blipFill>
                <a:blip r:embed="rId3"/>
                <a:stretch>
                  <a:fillRect l="-570" t="-1695" b="-621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0B7A3030-F2C1-81C3-358F-44922C9F2B12}"/>
              </a:ext>
            </a:extLst>
          </p:cNvPr>
          <p:cNvSpPr/>
          <p:nvPr/>
        </p:nvSpPr>
        <p:spPr>
          <a:xfrm>
            <a:off x="7081346" y="2466870"/>
            <a:ext cx="249269" cy="962130"/>
          </a:xfrm>
          <a:prstGeom prst="rightBrace">
            <a:avLst>
              <a:gd name="adj1" fmla="val 8281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04CFEA-CFBB-040F-37C0-3E064D71283C}"/>
              </a:ext>
            </a:extLst>
          </p:cNvPr>
          <p:cNvSpPr txBox="1"/>
          <p:nvPr/>
        </p:nvSpPr>
        <p:spPr>
          <a:xfrm>
            <a:off x="7330615" y="2655547"/>
            <a:ext cx="442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Very same techniques used in quantum computers (minus two-qubit entangling gates, etc.)</a:t>
            </a:r>
            <a:endParaRPr lang="en-CA" sz="1600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EE9BB003-8A46-D7C1-D983-C958E715F69D}"/>
              </a:ext>
            </a:extLst>
          </p:cNvPr>
          <p:cNvSpPr/>
          <p:nvPr/>
        </p:nvSpPr>
        <p:spPr>
          <a:xfrm rot="10800000">
            <a:off x="5446366" y="5672635"/>
            <a:ext cx="161305" cy="394980"/>
          </a:xfrm>
          <a:prstGeom prst="rightBrace">
            <a:avLst>
              <a:gd name="adj1" fmla="val 41533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0CA5B-49FC-7032-3B24-8CB968A1E9C1}"/>
              </a:ext>
            </a:extLst>
          </p:cNvPr>
          <p:cNvSpPr txBox="1"/>
          <p:nvPr/>
        </p:nvSpPr>
        <p:spPr>
          <a:xfrm>
            <a:off x="3474685" y="5700848"/>
            <a:ext cx="2021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don’t need to, yet</a:t>
            </a:r>
            <a:endParaRPr lang="en-CA" sz="16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CF0C83-149F-AAC8-F264-5890D18F3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460D9-10C9-5D6F-67D0-901174777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</a:t>
            </a:r>
            <a:r>
              <a:rPr lang="en-US" err="1"/>
              <a:t>RadMol</a:t>
            </a:r>
            <a:r>
              <a:rPr lang="en-US"/>
              <a:t>?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BDD86-BF8A-C8A2-32D1-977637FDA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6130" cy="4530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/>
              <a:t>RadMol</a:t>
            </a:r>
            <a:endParaRPr lang="en-US" sz="2000" dirty="0"/>
          </a:p>
          <a:p>
            <a:pPr lvl="1"/>
            <a:r>
              <a:rPr lang="en-US" sz="1800" dirty="0"/>
              <a:t>A fairly new initiative.</a:t>
            </a:r>
          </a:p>
          <a:p>
            <a:pPr lvl="1"/>
            <a:r>
              <a:rPr lang="en-US" sz="1800" dirty="0"/>
              <a:t>New infrastructure on its way.</a:t>
            </a:r>
          </a:p>
          <a:p>
            <a:pPr lvl="1"/>
            <a:r>
              <a:rPr lang="en-US" sz="1800" dirty="0"/>
              <a:t>Leeching off existing infrastructure</a:t>
            </a:r>
          </a:p>
          <a:p>
            <a:pPr lvl="2"/>
            <a:r>
              <a:rPr lang="en-US" sz="1600" dirty="0"/>
              <a:t>UBC (francium-silver);</a:t>
            </a:r>
          </a:p>
          <a:p>
            <a:pPr lvl="2"/>
            <a:r>
              <a:rPr lang="en-US" sz="1600" dirty="0">
                <a:ea typeface="Calibri"/>
                <a:cs typeface="Calibri"/>
              </a:rPr>
              <a:t>Francium trapping facility (francium-silver);</a:t>
            </a:r>
            <a:endParaRPr lang="en-US" sz="1600" dirty="0"/>
          </a:p>
          <a:p>
            <a:pPr lvl="2"/>
            <a:r>
              <a:rPr lang="en-US" sz="1600" dirty="0"/>
              <a:t>TITAN (highly charged molecules).</a:t>
            </a:r>
          </a:p>
          <a:p>
            <a:pPr lvl="1"/>
            <a:endParaRPr lang="en-CA" sz="1400" dirty="0">
              <a:ea typeface="Calibri"/>
              <a:cs typeface="Calibri"/>
            </a:endParaRPr>
          </a:p>
          <a:p>
            <a:r>
              <a:rPr lang="en-CA" sz="2000" dirty="0">
                <a:ea typeface="Calibri" panose="020F0502020204030204"/>
                <a:cs typeface="Calibri" panose="020F0502020204030204"/>
              </a:rPr>
              <a:t>Infrastructure/resources required</a:t>
            </a:r>
          </a:p>
          <a:p>
            <a:pPr lvl="1"/>
            <a:r>
              <a:rPr lang="en-CA" sz="1600" dirty="0">
                <a:ea typeface="Calibri" panose="020F0502020204030204"/>
                <a:cs typeface="Calibri" panose="020F0502020204030204"/>
              </a:rPr>
              <a:t>Control and DAQ systems;</a:t>
            </a:r>
          </a:p>
          <a:p>
            <a:pPr lvl="1"/>
            <a:r>
              <a:rPr lang="en-CA" sz="1600" dirty="0">
                <a:ea typeface="Calibri" panose="020F0502020204030204"/>
                <a:cs typeface="Calibri" panose="020F0502020204030204"/>
              </a:rPr>
              <a:t>Ion traps;</a:t>
            </a:r>
          </a:p>
          <a:p>
            <a:pPr lvl="1"/>
            <a:r>
              <a:rPr lang="en-CA" sz="1600" dirty="0">
                <a:ea typeface="Calibri" panose="020F0502020204030204"/>
                <a:cs typeface="Calibri" panose="020F0502020204030204"/>
              </a:rPr>
              <a:t>Cryogenics;</a:t>
            </a:r>
          </a:p>
          <a:p>
            <a:pPr lvl="1"/>
            <a:r>
              <a:rPr lang="en-CA" sz="1600" dirty="0">
                <a:ea typeface="Calibri" panose="020F0502020204030204"/>
                <a:cs typeface="Calibri" panose="020F0502020204030204"/>
              </a:rPr>
              <a:t>Laser systems;</a:t>
            </a:r>
          </a:p>
          <a:p>
            <a:pPr lvl="1"/>
            <a:r>
              <a:rPr lang="en-CA" sz="1600" dirty="0">
                <a:ea typeface="Calibri" panose="020F0502020204030204"/>
                <a:cs typeface="Calibri" panose="020F0502020204030204"/>
              </a:rPr>
              <a:t>Offline ion sources;</a:t>
            </a:r>
          </a:p>
          <a:p>
            <a:pPr lvl="1"/>
            <a:r>
              <a:rPr lang="en-CA" sz="1600" dirty="0">
                <a:ea typeface="Calibri" panose="020F0502020204030204"/>
                <a:cs typeface="Calibri" panose="020F0502020204030204"/>
              </a:rPr>
              <a:t>Ion detectors...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97C30F-3A09-69E0-3E3B-FE2C8AAB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174" y="1901779"/>
            <a:ext cx="5811078" cy="435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C99DFC2-8675-35D2-A42A-997E61D579A8}"/>
              </a:ext>
            </a:extLst>
          </p:cNvPr>
          <p:cNvGrpSpPr/>
          <p:nvPr/>
        </p:nvGrpSpPr>
        <p:grpSpPr>
          <a:xfrm>
            <a:off x="6140450" y="3840121"/>
            <a:ext cx="2221039" cy="944718"/>
            <a:chOff x="7798777" y="365125"/>
            <a:chExt cx="2221039" cy="9447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35D7B7-2BEC-2DE8-E55D-D1D73ABF9742}"/>
                </a:ext>
              </a:extLst>
            </p:cNvPr>
            <p:cNvSpPr/>
            <p:nvPr/>
          </p:nvSpPr>
          <p:spPr>
            <a:xfrm>
              <a:off x="7798777" y="365125"/>
              <a:ext cx="2221039" cy="94471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DD6924-E912-DF11-6DBA-F1048491F4C0}"/>
                </a:ext>
              </a:extLst>
            </p:cNvPr>
            <p:cNvSpPr txBox="1"/>
            <p:nvPr/>
          </p:nvSpPr>
          <p:spPr>
            <a:xfrm>
              <a:off x="7798777" y="373917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RadMol</a:t>
              </a:r>
              <a:endParaRPr lang="en-CA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6D11F70-7F39-1A57-D7DD-8D399CF380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9115" y="754679"/>
              <a:ext cx="2088662" cy="145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BC342F-8510-E43E-DFF0-AF585616822F}"/>
                </a:ext>
              </a:extLst>
            </p:cNvPr>
            <p:cNvSpPr txBox="1"/>
            <p:nvPr/>
          </p:nvSpPr>
          <p:spPr>
            <a:xfrm>
              <a:off x="7817610" y="786623"/>
              <a:ext cx="22022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Temporary storage space</a:t>
              </a:r>
              <a:br>
                <a:rPr 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TRIUMF</a:t>
              </a:r>
              <a:endParaRPr lang="en-CA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98F3F4F-153E-2E25-2F6A-70EA7F04BD2C}"/>
              </a:ext>
            </a:extLst>
          </p:cNvPr>
          <p:cNvSpPr txBox="1"/>
          <p:nvPr/>
        </p:nvSpPr>
        <p:spPr>
          <a:xfrm>
            <a:off x="8812404" y="2052602"/>
            <a:ext cx="28219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err="1"/>
              <a:t>RadMol</a:t>
            </a:r>
            <a:r>
              <a:rPr lang="en-US"/>
              <a:t> lab (or lack thereof)</a:t>
            </a:r>
            <a:endParaRPr lang="en-CA"/>
          </a:p>
        </p:txBody>
      </p:sp>
      <p:pic>
        <p:nvPicPr>
          <p:cNvPr id="7" name="Picture 6" descr="A white background with black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319F11BF-8D6D-11DC-5C46-1EBFD8BD7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076" y="189878"/>
            <a:ext cx="4673653" cy="16092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65FEE2B-4963-BF00-5B78-4B3E7D040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7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A13C-A24E-F3AC-0E47-EC4E6600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RadMol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 rest of </a:t>
            </a:r>
            <a:r>
              <a:rPr lang="en-US" dirty="0"/>
              <a:t>TRIUMF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AB437-D0C5-F648-DDB7-19BC0038E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969"/>
            <a:ext cx="10515600" cy="4351338"/>
          </a:xfrm>
        </p:spPr>
        <p:txBody>
          <a:bodyPr/>
          <a:lstStyle/>
          <a:p>
            <a:r>
              <a:rPr lang="en-US" dirty="0"/>
              <a:t>Quantum control of individual quantum states</a:t>
            </a:r>
          </a:p>
          <a:p>
            <a:pPr lvl="1"/>
            <a:r>
              <a:rPr lang="en-US" dirty="0"/>
              <a:t>Need to reduce entropy of system through cryogenics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1CC8594-AABA-1905-2A64-8C0EA55CE4CB}"/>
              </a:ext>
            </a:extLst>
          </p:cNvPr>
          <p:cNvSpPr/>
          <p:nvPr/>
        </p:nvSpPr>
        <p:spPr>
          <a:xfrm flipH="1">
            <a:off x="1167849" y="5915260"/>
            <a:ext cx="6846099" cy="577615"/>
          </a:xfrm>
          <a:prstGeom prst="rightArrow">
            <a:avLst>
              <a:gd name="adj1" fmla="val 50000"/>
              <a:gd name="adj2" fmla="val 104463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Temperature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24040-A49B-4798-15E2-8A2B101233BC}"/>
              </a:ext>
            </a:extLst>
          </p:cNvPr>
          <p:cNvSpPr txBox="1"/>
          <p:nvPr/>
        </p:nvSpPr>
        <p:spPr>
          <a:xfrm>
            <a:off x="6611730" y="639696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 </a:t>
            </a:r>
            <a:r>
              <a:rPr lang="en-US" dirty="0" err="1"/>
              <a:t>mK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073AE-CBD5-A101-5F27-270ECC7F301E}"/>
              </a:ext>
            </a:extLst>
          </p:cNvPr>
          <p:cNvSpPr txBox="1"/>
          <p:nvPr/>
        </p:nvSpPr>
        <p:spPr>
          <a:xfrm>
            <a:off x="4476937" y="6402324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 K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497B3-906B-F87A-51CA-5F95F9CC3FA7}"/>
              </a:ext>
            </a:extLst>
          </p:cNvPr>
          <p:cNvSpPr txBox="1"/>
          <p:nvPr/>
        </p:nvSpPr>
        <p:spPr>
          <a:xfrm>
            <a:off x="2247619" y="640653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~1000 K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B1CE44-AD6D-97CC-3A04-F6125CE5DBCA}"/>
              </a:ext>
            </a:extLst>
          </p:cNvPr>
          <p:cNvSpPr txBox="1"/>
          <p:nvPr/>
        </p:nvSpPr>
        <p:spPr>
          <a:xfrm>
            <a:off x="6153366" y="5566293"/>
            <a:ext cx="169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Hyperfine levels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93FDCE-FD69-F567-7B7E-48752F7DC6A2}"/>
              </a:ext>
            </a:extLst>
          </p:cNvPr>
          <p:cNvSpPr txBox="1"/>
          <p:nvPr/>
        </p:nvSpPr>
        <p:spPr>
          <a:xfrm>
            <a:off x="4004286" y="5566293"/>
            <a:ext cx="172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Rotational levels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0B387-52AB-AE97-8682-6EAA198F6BBC}"/>
              </a:ext>
            </a:extLst>
          </p:cNvPr>
          <p:cNvSpPr txBox="1"/>
          <p:nvPr/>
        </p:nvSpPr>
        <p:spPr>
          <a:xfrm>
            <a:off x="381274" y="5566293"/>
            <a:ext cx="280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Vibrational/Electronic levels</a:t>
            </a:r>
            <a:endParaRPr lang="en-CA" dirty="0"/>
          </a:p>
        </p:txBody>
      </p:sp>
      <p:pic>
        <p:nvPicPr>
          <p:cNvPr id="13" name="Picture 1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F81E6F4E-DFA6-49E6-F18D-F620263FA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35" y="2746591"/>
            <a:ext cx="5986254" cy="268476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4D2FFEE-A858-8A0D-CC5F-575FFC0EE27E}"/>
              </a:ext>
            </a:extLst>
          </p:cNvPr>
          <p:cNvSpPr/>
          <p:nvPr/>
        </p:nvSpPr>
        <p:spPr>
          <a:xfrm>
            <a:off x="5634131" y="5004543"/>
            <a:ext cx="148856" cy="14885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F0197A3-AECA-FF21-C9A2-384D82E55C76}"/>
              </a:ext>
            </a:extLst>
          </p:cNvPr>
          <p:cNvSpPr/>
          <p:nvPr/>
        </p:nvSpPr>
        <p:spPr>
          <a:xfrm>
            <a:off x="5634131" y="4720750"/>
            <a:ext cx="148856" cy="14885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5CC512-9F2A-5DD8-AA7A-EA7192B769FB}"/>
              </a:ext>
            </a:extLst>
          </p:cNvPr>
          <p:cNvSpPr/>
          <p:nvPr/>
        </p:nvSpPr>
        <p:spPr>
          <a:xfrm>
            <a:off x="6746707" y="4636308"/>
            <a:ext cx="148856" cy="14885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BE8F1C-5E3D-9F23-DA96-2B7FD64A849F}"/>
              </a:ext>
            </a:extLst>
          </p:cNvPr>
          <p:cNvSpPr/>
          <p:nvPr/>
        </p:nvSpPr>
        <p:spPr>
          <a:xfrm>
            <a:off x="6744560" y="5078971"/>
            <a:ext cx="148856" cy="14885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688D616-8E7A-57B0-63AA-5D408D8F54A3}"/>
              </a:ext>
            </a:extLst>
          </p:cNvPr>
          <p:cNvGrpSpPr/>
          <p:nvPr/>
        </p:nvGrpSpPr>
        <p:grpSpPr>
          <a:xfrm>
            <a:off x="5901594" y="3022706"/>
            <a:ext cx="717812" cy="2084236"/>
            <a:chOff x="7135732" y="2981460"/>
            <a:chExt cx="717812" cy="208423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89D846-0B35-EDE8-EEFD-D772998284DD}"/>
                </a:ext>
              </a:extLst>
            </p:cNvPr>
            <p:cNvSpPr/>
            <p:nvPr/>
          </p:nvSpPr>
          <p:spPr>
            <a:xfrm>
              <a:off x="7704688" y="4717050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EC9150B-1B5C-68CE-0DDB-8517B203DA6C}"/>
                </a:ext>
              </a:extLst>
            </p:cNvPr>
            <p:cNvSpPr/>
            <p:nvPr/>
          </p:nvSpPr>
          <p:spPr>
            <a:xfrm>
              <a:off x="7423849" y="4888869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32BC33C-6DE4-A71E-4859-6EDFA889AB46}"/>
                </a:ext>
              </a:extLst>
            </p:cNvPr>
            <p:cNvSpPr/>
            <p:nvPr/>
          </p:nvSpPr>
          <p:spPr>
            <a:xfrm>
              <a:off x="7700908" y="4904724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C67F16-E8EF-D28F-EC06-83196F092F32}"/>
                </a:ext>
              </a:extLst>
            </p:cNvPr>
            <p:cNvSpPr/>
            <p:nvPr/>
          </p:nvSpPr>
          <p:spPr>
            <a:xfrm>
              <a:off x="7136915" y="4723793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D412148-32AE-E842-428C-9FEF8A145A89}"/>
                </a:ext>
              </a:extLst>
            </p:cNvPr>
            <p:cNvSpPr/>
            <p:nvPr/>
          </p:nvSpPr>
          <p:spPr>
            <a:xfrm>
              <a:off x="7135732" y="4916840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9AD950C-D4E5-1282-1A45-157D7A973923}"/>
                </a:ext>
              </a:extLst>
            </p:cNvPr>
            <p:cNvSpPr/>
            <p:nvPr/>
          </p:nvSpPr>
          <p:spPr>
            <a:xfrm>
              <a:off x="7423849" y="4278665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AAED018-E243-7234-45A6-C629E06358B4}"/>
                </a:ext>
              </a:extLst>
            </p:cNvPr>
            <p:cNvSpPr/>
            <p:nvPr/>
          </p:nvSpPr>
          <p:spPr>
            <a:xfrm>
              <a:off x="7135732" y="4353093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266E499-2A62-D952-E1B3-7449295ACF85}"/>
                </a:ext>
              </a:extLst>
            </p:cNvPr>
            <p:cNvSpPr/>
            <p:nvPr/>
          </p:nvSpPr>
          <p:spPr>
            <a:xfrm>
              <a:off x="7141817" y="4067609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FD4B9E2-D785-5BDD-1123-EA854E1FA178}"/>
                </a:ext>
              </a:extLst>
            </p:cNvPr>
            <p:cNvSpPr/>
            <p:nvPr/>
          </p:nvSpPr>
          <p:spPr>
            <a:xfrm>
              <a:off x="7697468" y="4067609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ED17DCC-6958-472E-4D87-50CF506B9451}"/>
                </a:ext>
              </a:extLst>
            </p:cNvPr>
            <p:cNvSpPr/>
            <p:nvPr/>
          </p:nvSpPr>
          <p:spPr>
            <a:xfrm>
              <a:off x="7697468" y="4349671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20FD432-F6E6-1432-FB3D-DC3F885BB199}"/>
                </a:ext>
              </a:extLst>
            </p:cNvPr>
            <p:cNvSpPr/>
            <p:nvPr/>
          </p:nvSpPr>
          <p:spPr>
            <a:xfrm>
              <a:off x="7704688" y="3177841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866DB47-99D7-05F0-B2C4-0DDD9C5AE222}"/>
                </a:ext>
              </a:extLst>
            </p:cNvPr>
            <p:cNvSpPr/>
            <p:nvPr/>
          </p:nvSpPr>
          <p:spPr>
            <a:xfrm>
              <a:off x="7704688" y="3459903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BAD8FD-52F2-505F-E944-5B1791527B0B}"/>
                </a:ext>
              </a:extLst>
            </p:cNvPr>
            <p:cNvSpPr/>
            <p:nvPr/>
          </p:nvSpPr>
          <p:spPr>
            <a:xfrm>
              <a:off x="7135732" y="3177841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FBE7B0-50F2-A022-3592-EA1BDF6041FD}"/>
                </a:ext>
              </a:extLst>
            </p:cNvPr>
            <p:cNvSpPr/>
            <p:nvPr/>
          </p:nvSpPr>
          <p:spPr>
            <a:xfrm>
              <a:off x="7135732" y="3459903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2A5F0E4-49F1-9C2A-436B-F7892FF34115}"/>
                </a:ext>
              </a:extLst>
            </p:cNvPr>
            <p:cNvSpPr/>
            <p:nvPr/>
          </p:nvSpPr>
          <p:spPr>
            <a:xfrm>
              <a:off x="7420210" y="2981460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101F427-5AE2-4182-DD23-F556D8564506}"/>
                </a:ext>
              </a:extLst>
            </p:cNvPr>
            <p:cNvSpPr/>
            <p:nvPr/>
          </p:nvSpPr>
          <p:spPr>
            <a:xfrm>
              <a:off x="7420210" y="3404855"/>
              <a:ext cx="148856" cy="14885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7784BE24-0917-4F6E-BFBF-811173DACD87}"/>
              </a:ext>
            </a:extLst>
          </p:cNvPr>
          <p:cNvSpPr/>
          <p:nvPr/>
        </p:nvSpPr>
        <p:spPr>
          <a:xfrm>
            <a:off x="2669989" y="4907152"/>
            <a:ext cx="148856" cy="1488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496E7AE-C039-748D-A8B0-ABA42247AD1E}"/>
              </a:ext>
            </a:extLst>
          </p:cNvPr>
          <p:cNvSpPr/>
          <p:nvPr/>
        </p:nvSpPr>
        <p:spPr>
          <a:xfrm>
            <a:off x="4834091" y="4855687"/>
            <a:ext cx="148856" cy="14885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TextBox 46">
            <a:hlinkClick r:id="rId4" action="ppaction://hlinksldjump"/>
            <a:extLst>
              <a:ext uri="{FF2B5EF4-FFF2-40B4-BE49-F238E27FC236}">
                <a16:creationId xmlns:a16="http://schemas.microsoft.com/office/drawing/2014/main" id="{5377E486-D3ED-10E9-FFF4-32205259DF11}"/>
              </a:ext>
            </a:extLst>
          </p:cNvPr>
          <p:cNvSpPr txBox="1"/>
          <p:nvPr/>
        </p:nvSpPr>
        <p:spPr>
          <a:xfrm>
            <a:off x="8233152" y="2030820"/>
            <a:ext cx="1121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+ lasers</a:t>
            </a:r>
            <a:endParaRPr lang="en-CA" sz="2400" dirty="0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B4CD91D-A363-7511-6730-A367CA81C946}"/>
              </a:ext>
            </a:extLst>
          </p:cNvPr>
          <p:cNvSpPr/>
          <p:nvPr/>
        </p:nvSpPr>
        <p:spPr>
          <a:xfrm>
            <a:off x="3443748" y="667352"/>
            <a:ext cx="3521174" cy="6626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0ABFECF-EEA1-D880-FFD8-F0BC8B77155A}"/>
              </a:ext>
            </a:extLst>
          </p:cNvPr>
          <p:cNvSpPr txBox="1"/>
          <p:nvPr/>
        </p:nvSpPr>
        <p:spPr>
          <a:xfrm>
            <a:off x="9227975" y="1277530"/>
            <a:ext cx="3078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+ offline source</a:t>
            </a:r>
            <a:br>
              <a:rPr lang="en-US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  (long lived species)</a:t>
            </a:r>
            <a:endParaRPr lang="en-CA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8" name="TextBox 37">
            <a:hlinkClick r:id="rId5" action="ppaction://hlinksldjump"/>
            <a:extLst>
              <a:ext uri="{FF2B5EF4-FFF2-40B4-BE49-F238E27FC236}">
                <a16:creationId xmlns:a16="http://schemas.microsoft.com/office/drawing/2014/main" id="{31C61F53-B0C0-393F-9A44-44B5F8B5EAE8}"/>
              </a:ext>
            </a:extLst>
          </p:cNvPr>
          <p:cNvSpPr txBox="1"/>
          <p:nvPr/>
        </p:nvSpPr>
        <p:spPr>
          <a:xfrm>
            <a:off x="9227975" y="520414"/>
            <a:ext cx="2943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+ position-sensitive </a:t>
            </a:r>
            <a:br>
              <a:rPr lang="en-US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  ion detectors</a:t>
            </a:r>
            <a:endParaRPr lang="en-CA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L-Shape 38">
            <a:extLst>
              <a:ext uri="{FF2B5EF4-FFF2-40B4-BE49-F238E27FC236}">
                <a16:creationId xmlns:a16="http://schemas.microsoft.com/office/drawing/2014/main" id="{B82AF2E4-61E3-2F89-AB04-8E070C6BE387}"/>
              </a:ext>
            </a:extLst>
          </p:cNvPr>
          <p:cNvSpPr/>
          <p:nvPr/>
        </p:nvSpPr>
        <p:spPr>
          <a:xfrm flipH="1">
            <a:off x="6879038" y="520414"/>
            <a:ext cx="5069943" cy="1963087"/>
          </a:xfrm>
          <a:prstGeom prst="corner">
            <a:avLst>
              <a:gd name="adj1" fmla="val 21151"/>
              <a:gd name="adj2" fmla="val 13967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TextBox 50">
            <a:hlinkClick r:id="rId6" action="ppaction://hlinksldjump"/>
            <a:extLst>
              <a:ext uri="{FF2B5EF4-FFF2-40B4-BE49-F238E27FC236}">
                <a16:creationId xmlns:a16="http://schemas.microsoft.com/office/drawing/2014/main" id="{C00F146B-4D3D-DC1B-5568-712835BF86FC}"/>
              </a:ext>
            </a:extLst>
          </p:cNvPr>
          <p:cNvSpPr txBox="1"/>
          <p:nvPr/>
        </p:nvSpPr>
        <p:spPr>
          <a:xfrm>
            <a:off x="9227976" y="2035132"/>
            <a:ext cx="2943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+ more lasers</a:t>
            </a:r>
            <a:endParaRPr lang="en-CA" sz="2400" dirty="0">
              <a:solidFill>
                <a:schemeClr val="accent6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C3CFEC5-0005-1756-5080-BCEF82ADC01D}"/>
              </a:ext>
            </a:extLst>
          </p:cNvPr>
          <p:cNvSpPr txBox="1"/>
          <p:nvPr/>
        </p:nvSpPr>
        <p:spPr>
          <a:xfrm>
            <a:off x="8317893" y="2715868"/>
            <a:ext cx="36310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Cryogenic buffer gas cooling.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Rotational cooling with optical pumping.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Entropy reduction and quantum state manipulation with lasers and microwaves.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Test with stable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</a:rPr>
              <a:t>isotopologues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, e.g. </a:t>
            </a:r>
            <a:r>
              <a:rPr lang="en-US" baseline="30000" dirty="0">
                <a:solidFill>
                  <a:schemeClr val="accent4">
                    <a:lumMod val="75000"/>
                  </a:schemeClr>
                </a:solidFill>
              </a:rPr>
              <a:t>232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ThF</a:t>
            </a:r>
            <a:r>
              <a:rPr lang="en-US" baseline="30000" dirty="0">
                <a:solidFill>
                  <a:schemeClr val="accent4">
                    <a:lumMod val="75000"/>
                  </a:schemeClr>
                </a:solidFill>
              </a:rPr>
              <a:t>+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Quantum projection noise limited measurement with two-state detection through anisotropic dissociation photofragments [</a:t>
            </a:r>
            <a:r>
              <a:rPr lang="en-CA" dirty="0">
                <a:solidFill>
                  <a:schemeClr val="accent2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JILA, Zhou </a:t>
            </a:r>
            <a:r>
              <a:rPr lang="en-CA" i="1" dirty="0">
                <a:solidFill>
                  <a:schemeClr val="accent2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 al.</a:t>
            </a:r>
            <a:r>
              <a:rPr lang="en-CA" dirty="0">
                <a:solidFill>
                  <a:schemeClr val="accent2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PRL (2020)</a:t>
            </a:r>
            <a:r>
              <a:rPr lang="en-CA" dirty="0">
                <a:solidFill>
                  <a:schemeClr val="accent2">
                    <a:lumMod val="75000"/>
                  </a:schemeClr>
                </a:solidFill>
              </a:rPr>
              <a:t>].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E017D515-10B9-4251-8FF5-BB240F2F5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C11CBE-358E-7536-6421-E407D77E85C3}"/>
              </a:ext>
            </a:extLst>
          </p:cNvPr>
          <p:cNvGrpSpPr/>
          <p:nvPr/>
        </p:nvGrpSpPr>
        <p:grpSpPr>
          <a:xfrm>
            <a:off x="4834091" y="4014545"/>
            <a:ext cx="148856" cy="806130"/>
            <a:chOff x="6068229" y="3973299"/>
            <a:chExt cx="148856" cy="80613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A7DA230-EBDF-245C-F52B-172803A8BB53}"/>
                </a:ext>
              </a:extLst>
            </p:cNvPr>
            <p:cNvSpPr/>
            <p:nvPr/>
          </p:nvSpPr>
          <p:spPr>
            <a:xfrm>
              <a:off x="6068229" y="4630573"/>
              <a:ext cx="148856" cy="14885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3597120-774E-8F9E-6481-8716BF373BE4}"/>
                </a:ext>
              </a:extLst>
            </p:cNvPr>
            <p:cNvSpPr/>
            <p:nvPr/>
          </p:nvSpPr>
          <p:spPr>
            <a:xfrm>
              <a:off x="6068229" y="4347713"/>
              <a:ext cx="148856" cy="14885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0F4B510-8345-6319-E6D0-D74D8E029F6C}"/>
                </a:ext>
              </a:extLst>
            </p:cNvPr>
            <p:cNvSpPr/>
            <p:nvPr/>
          </p:nvSpPr>
          <p:spPr>
            <a:xfrm>
              <a:off x="6068229" y="3973299"/>
              <a:ext cx="148856" cy="14885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D4E73D-5EC2-599C-7FAC-1607678D60B3}"/>
              </a:ext>
            </a:extLst>
          </p:cNvPr>
          <p:cNvGrpSpPr/>
          <p:nvPr/>
        </p:nvGrpSpPr>
        <p:grpSpPr>
          <a:xfrm>
            <a:off x="2714168" y="3548844"/>
            <a:ext cx="552532" cy="1409242"/>
            <a:chOff x="3948306" y="3507598"/>
            <a:chExt cx="552532" cy="140924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DB44965-6136-16D6-6DE9-2B402F9328D0}"/>
                </a:ext>
              </a:extLst>
            </p:cNvPr>
            <p:cNvSpPr/>
            <p:nvPr/>
          </p:nvSpPr>
          <p:spPr>
            <a:xfrm>
              <a:off x="4097162" y="4767984"/>
              <a:ext cx="148856" cy="14885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CDD0280-A0E5-D416-60FC-96519444B6D1}"/>
                </a:ext>
              </a:extLst>
            </p:cNvPr>
            <p:cNvSpPr/>
            <p:nvPr/>
          </p:nvSpPr>
          <p:spPr>
            <a:xfrm>
              <a:off x="4306620" y="4669490"/>
              <a:ext cx="148856" cy="14885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260634A-8D4C-4578-89B3-830A0A676626}"/>
                </a:ext>
              </a:extLst>
            </p:cNvPr>
            <p:cNvSpPr/>
            <p:nvPr/>
          </p:nvSpPr>
          <p:spPr>
            <a:xfrm>
              <a:off x="3948306" y="3704014"/>
              <a:ext cx="148856" cy="14885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B83F71E-A99A-F142-E4BA-4F471BB7B25B}"/>
                </a:ext>
              </a:extLst>
            </p:cNvPr>
            <p:cNvSpPr/>
            <p:nvPr/>
          </p:nvSpPr>
          <p:spPr>
            <a:xfrm>
              <a:off x="4142524" y="3606092"/>
              <a:ext cx="148856" cy="14885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1F0697C-5F77-53D7-D94E-84819EAB1EBE}"/>
                </a:ext>
              </a:extLst>
            </p:cNvPr>
            <p:cNvSpPr/>
            <p:nvPr/>
          </p:nvSpPr>
          <p:spPr>
            <a:xfrm>
              <a:off x="4351982" y="3507598"/>
              <a:ext cx="148856" cy="14885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01072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4" grpId="0" animBg="1"/>
      <p:bldP spid="15" grpId="0" animBg="1"/>
      <p:bldP spid="16" grpId="0" animBg="1"/>
      <p:bldP spid="17" grpId="0" animBg="1"/>
      <p:bldP spid="45" grpId="0" animBg="1"/>
      <p:bldP spid="46" grpId="0" animBg="1"/>
      <p:bldP spid="47" grpId="0"/>
      <p:bldP spid="49" grpId="0" animBg="1"/>
      <p:bldP spid="50" grpId="0"/>
      <p:bldP spid="38" grpId="0"/>
      <p:bldP spid="39" grpId="0" animBg="1"/>
      <p:bldP spid="5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16437</TotalTime>
  <Words>3183</Words>
  <Application>Microsoft Office PowerPoint</Application>
  <PresentationFormat>Widescreen</PresentationFormat>
  <Paragraphs>422</Paragraphs>
  <Slides>18</Slides>
  <Notes>15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Wingdings</vt:lpstr>
      <vt:lpstr>office theme</vt:lpstr>
      <vt:lpstr>Quantum control  of radioactive molecules to probe physics beyond the Standard Model</vt:lpstr>
      <vt:lpstr>Why RadMol?</vt:lpstr>
      <vt:lpstr>Radioactive molecules for Schiff moment</vt:lpstr>
      <vt:lpstr>(Quantumly controlled) Molecules:  Great for many things!</vt:lpstr>
      <vt:lpstr>What RadMol?</vt:lpstr>
      <vt:lpstr>How RadMol?</vt:lpstr>
      <vt:lpstr>How RadMol?</vt:lpstr>
      <vt:lpstr>Where RadMol?</vt:lpstr>
      <vt:lpstr>RadMol  rest of TRIUMF</vt:lpstr>
      <vt:lpstr>Acknowledgements</vt:lpstr>
      <vt:lpstr>Who RadMol?</vt:lpstr>
      <vt:lpstr>Molecules for EDMs</vt:lpstr>
      <vt:lpstr>Distilling new physics from SM effects</vt:lpstr>
      <vt:lpstr>Choosing a system to measure an EDM with</vt:lpstr>
      <vt:lpstr>Decay pathway for Th-227</vt:lpstr>
      <vt:lpstr>Rotational cooling</vt:lpstr>
      <vt:lpstr>Moving to stretched Zeeman</vt:lpstr>
      <vt:lpstr>Anisotropic photofragment: semiclassical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Kia Boon Ng</cp:lastModifiedBy>
  <cp:revision>108</cp:revision>
  <dcterms:created xsi:type="dcterms:W3CDTF">2024-01-19T22:52:21Z</dcterms:created>
  <dcterms:modified xsi:type="dcterms:W3CDTF">2024-03-08T22:50:16Z</dcterms:modified>
</cp:coreProperties>
</file>