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6" r:id="rId1"/>
  </p:sldMasterIdLst>
  <p:notesMasterIdLst>
    <p:notesMasterId r:id="rId20"/>
  </p:notesMasterIdLst>
  <p:handoutMasterIdLst>
    <p:handoutMasterId r:id="rId21"/>
  </p:handoutMasterIdLst>
  <p:sldIdLst>
    <p:sldId id="664" r:id="rId2"/>
    <p:sldId id="2085" r:id="rId3"/>
    <p:sldId id="2095" r:id="rId4"/>
    <p:sldId id="2097" r:id="rId5"/>
    <p:sldId id="351" r:id="rId6"/>
    <p:sldId id="2094" r:id="rId7"/>
    <p:sldId id="2096" r:id="rId8"/>
    <p:sldId id="277" r:id="rId9"/>
    <p:sldId id="5399" r:id="rId10"/>
    <p:sldId id="5469" r:id="rId11"/>
    <p:sldId id="5470" r:id="rId12"/>
    <p:sldId id="5373" r:id="rId13"/>
    <p:sldId id="5468" r:id="rId14"/>
    <p:sldId id="5401" r:id="rId15"/>
    <p:sldId id="5398" r:id="rId16"/>
    <p:sldId id="2081" r:id="rId17"/>
    <p:sldId id="691" r:id="rId18"/>
    <p:sldId id="200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FF"/>
    <a:srgbClr val="767171"/>
    <a:srgbClr val="FFFFFF"/>
    <a:srgbClr val="009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92"/>
  </p:normalViewPr>
  <p:slideViewPr>
    <p:cSldViewPr snapToGrid="0" snapToObjects="1">
      <p:cViewPr varScale="1">
        <p:scale>
          <a:sx n="114" d="100"/>
          <a:sy n="114" d="100"/>
        </p:scale>
        <p:origin x="416" y="17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37" d="100"/>
          <a:sy n="137" d="100"/>
        </p:scale>
        <p:origin x="1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8A482-C2F0-C244-88BB-C5EF1C3D69F8}"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2687A8FB-0FC7-A446-9DE1-7986C96EDD19}">
      <dgm:prSet custT="1"/>
      <dgm:spPr>
        <a:gradFill flip="none" rotWithShape="0">
          <a:gsLst>
            <a:gs pos="0">
              <a:srgbClr val="00BBFF">
                <a:tint val="66000"/>
                <a:satMod val="160000"/>
              </a:srgbClr>
            </a:gs>
            <a:gs pos="50000">
              <a:srgbClr val="00BBFF">
                <a:tint val="44500"/>
                <a:satMod val="160000"/>
              </a:srgbClr>
            </a:gs>
            <a:gs pos="100000">
              <a:srgbClr val="00BBFF">
                <a:tint val="23500"/>
                <a:satMod val="160000"/>
              </a:srgbClr>
            </a:gs>
          </a:gsLst>
          <a:path path="circle">
            <a:fillToRect t="100000" r="100000"/>
          </a:path>
          <a:tileRect l="-100000" b="-100000"/>
        </a:gradFill>
        <a:ln>
          <a:solidFill>
            <a:srgbClr val="00BBFF"/>
          </a:solidFill>
        </a:ln>
      </dgm:spPr>
      <dgm:t>
        <a:bodyPr/>
        <a:lstStyle/>
        <a:p>
          <a:pPr algn="ctr" rtl="0"/>
          <a:r>
            <a:rPr lang="en-US" sz="1400" b="1" dirty="0">
              <a:solidFill>
                <a:schemeClr val="tx1"/>
              </a:solidFill>
              <a:latin typeface="+mn-lt"/>
            </a:rPr>
            <a:t>Step 1 </a:t>
          </a:r>
        </a:p>
        <a:p>
          <a:pPr algn="l" rtl="0"/>
          <a:r>
            <a:rPr lang="en-US" sz="1200" b="1" dirty="0">
              <a:solidFill>
                <a:schemeClr val="tx1"/>
              </a:solidFill>
              <a:latin typeface="+mn-lt"/>
            </a:rPr>
            <a:t>Employee completes </a:t>
          </a:r>
        </a:p>
        <a:p>
          <a:pPr algn="l" rtl="0"/>
          <a:r>
            <a:rPr lang="en-US" sz="1200" b="1" dirty="0">
              <a:solidFill>
                <a:schemeClr val="tx1"/>
              </a:solidFill>
              <a:latin typeface="+mn-lt"/>
            </a:rPr>
            <a:t>Self Evaluation </a:t>
          </a:r>
          <a:endParaRPr lang="en-CA" sz="1200" b="1" dirty="0">
            <a:solidFill>
              <a:schemeClr val="tx1"/>
            </a:solidFill>
            <a:latin typeface="+mn-lt"/>
          </a:endParaRPr>
        </a:p>
      </dgm:t>
    </dgm:pt>
    <dgm:pt modelId="{B955A8E3-5E60-FD41-BCF0-109264380D63}" type="parTrans" cxnId="{5BC9BBE7-8A7B-4646-8642-30AF4FE71269}">
      <dgm:prSet/>
      <dgm:spPr/>
      <dgm:t>
        <a:bodyPr/>
        <a:lstStyle/>
        <a:p>
          <a:endParaRPr lang="en-US"/>
        </a:p>
      </dgm:t>
    </dgm:pt>
    <dgm:pt modelId="{0A9DBD8A-E8A0-EC4E-B5CC-5B824ADFCC0A}" type="sibTrans" cxnId="{5BC9BBE7-8A7B-4646-8642-30AF4FE71269}">
      <dgm:prSet/>
      <dgm:spPr/>
      <dgm:t>
        <a:bodyPr/>
        <a:lstStyle/>
        <a:p>
          <a:endParaRPr lang="en-US"/>
        </a:p>
      </dgm:t>
    </dgm:pt>
    <dgm:pt modelId="{37FB5B84-3F68-224F-96B7-086B2488924E}">
      <dgm:prSet custT="1"/>
      <dgm:spPr/>
      <dgm:t>
        <a:bodyPr/>
        <a:lstStyle/>
        <a:p>
          <a:r>
            <a:rPr lang="en-US" sz="1200" dirty="0"/>
            <a:t>Goals and Objectives*</a:t>
          </a:r>
          <a:endParaRPr lang="en-CA" sz="1200" dirty="0"/>
        </a:p>
      </dgm:t>
    </dgm:pt>
    <dgm:pt modelId="{90FE7D10-C4B6-7B42-823A-6E979A81EB85}" type="parTrans" cxnId="{8CCD500A-63B4-E446-BA71-939003F6211C}">
      <dgm:prSet/>
      <dgm:spPr/>
      <dgm:t>
        <a:bodyPr/>
        <a:lstStyle/>
        <a:p>
          <a:endParaRPr lang="en-US"/>
        </a:p>
      </dgm:t>
    </dgm:pt>
    <dgm:pt modelId="{199BB2F4-5F48-EC4B-BCCA-CE608B910ED4}" type="sibTrans" cxnId="{8CCD500A-63B4-E446-BA71-939003F6211C}">
      <dgm:prSet/>
      <dgm:spPr/>
      <dgm:t>
        <a:bodyPr/>
        <a:lstStyle/>
        <a:p>
          <a:endParaRPr lang="en-US"/>
        </a:p>
      </dgm:t>
    </dgm:pt>
    <dgm:pt modelId="{260DA1BC-516D-9E40-9BF8-BDAD9E637CA8}">
      <dgm:prSet custT="1"/>
      <dgm:spPr/>
      <dgm:t>
        <a:bodyPr/>
        <a:lstStyle/>
        <a:p>
          <a:r>
            <a:rPr lang="en-US" sz="1200" dirty="0"/>
            <a:t>Development goals*</a:t>
          </a:r>
          <a:endParaRPr lang="en-CA" sz="1200" dirty="0"/>
        </a:p>
      </dgm:t>
    </dgm:pt>
    <dgm:pt modelId="{A8C45BDB-871D-6942-A55C-60418A34B02C}" type="parTrans" cxnId="{49BAFE37-9320-6E4E-83C3-2F12449A0316}">
      <dgm:prSet/>
      <dgm:spPr/>
      <dgm:t>
        <a:bodyPr/>
        <a:lstStyle/>
        <a:p>
          <a:endParaRPr lang="en-US"/>
        </a:p>
      </dgm:t>
    </dgm:pt>
    <dgm:pt modelId="{4D032056-0DFC-E543-BCC8-A6C19DE4AA5B}" type="sibTrans" cxnId="{49BAFE37-9320-6E4E-83C3-2F12449A0316}">
      <dgm:prSet/>
      <dgm:spPr/>
      <dgm:t>
        <a:bodyPr/>
        <a:lstStyle/>
        <a:p>
          <a:endParaRPr lang="en-US"/>
        </a:p>
      </dgm:t>
    </dgm:pt>
    <dgm:pt modelId="{4161E824-BB18-AF4C-B641-FA82834D4B2E}">
      <dgm:prSet custT="1"/>
      <dgm:spPr/>
      <dgm:t>
        <a:bodyPr/>
        <a:lstStyle/>
        <a:p>
          <a:pPr rtl="0"/>
          <a:r>
            <a:rPr lang="en-US" sz="1200"/>
            <a:t>Feedback</a:t>
          </a:r>
          <a:r>
            <a:rPr lang="en-US" sz="1200">
              <a:latin typeface="Arial Black" panose="020B0A04020102020204"/>
            </a:rPr>
            <a:t> </a:t>
          </a:r>
          <a:endParaRPr lang="en-CA" sz="1200"/>
        </a:p>
      </dgm:t>
    </dgm:pt>
    <dgm:pt modelId="{47848B21-381A-4B4E-82A0-6F26B10FCC8B}" type="parTrans" cxnId="{E9E4FF32-2A54-D249-9F6C-9E400554BAA0}">
      <dgm:prSet/>
      <dgm:spPr/>
      <dgm:t>
        <a:bodyPr/>
        <a:lstStyle/>
        <a:p>
          <a:endParaRPr lang="en-US"/>
        </a:p>
      </dgm:t>
    </dgm:pt>
    <dgm:pt modelId="{9D3EDE57-7E93-814C-A992-1BD4DB2C02C8}" type="sibTrans" cxnId="{E9E4FF32-2A54-D249-9F6C-9E400554BAA0}">
      <dgm:prSet/>
      <dgm:spPr/>
      <dgm:t>
        <a:bodyPr/>
        <a:lstStyle/>
        <a:p>
          <a:endParaRPr lang="en-US"/>
        </a:p>
      </dgm:t>
    </dgm:pt>
    <dgm:pt modelId="{874E1FA5-0126-564C-AD10-5DBAAA3619B2}">
      <dgm:prSet custT="1"/>
      <dgm:spPr/>
      <dgm:t>
        <a:bodyPr/>
        <a:lstStyle/>
        <a:p>
          <a:pPr rtl="0"/>
          <a:r>
            <a:rPr lang="en-CA" sz="1200" b="1" dirty="0">
              <a:solidFill>
                <a:schemeClr val="accent2"/>
              </a:solidFill>
            </a:rPr>
            <a:t>Overall Self Rating</a:t>
          </a:r>
          <a:r>
            <a:rPr lang="en-CA" sz="1200" b="1" dirty="0">
              <a:solidFill>
                <a:schemeClr val="accent2"/>
              </a:solidFill>
              <a:latin typeface="Arial Black" panose="020B0A04020102020204"/>
            </a:rPr>
            <a:t> </a:t>
          </a:r>
          <a:endParaRPr lang="en-CA" sz="1200" b="1" dirty="0">
            <a:solidFill>
              <a:schemeClr val="accent2"/>
            </a:solidFill>
          </a:endParaRPr>
        </a:p>
      </dgm:t>
    </dgm:pt>
    <dgm:pt modelId="{0FD8449C-5941-9B4B-9ECB-9B27C72535F6}" type="parTrans" cxnId="{DCB373D8-C8BE-3E43-BC73-A9AC3E580764}">
      <dgm:prSet/>
      <dgm:spPr/>
      <dgm:t>
        <a:bodyPr/>
        <a:lstStyle/>
        <a:p>
          <a:endParaRPr lang="en-US"/>
        </a:p>
      </dgm:t>
    </dgm:pt>
    <dgm:pt modelId="{B074D552-6CA3-344D-80B9-56BC0B85868E}" type="sibTrans" cxnId="{DCB373D8-C8BE-3E43-BC73-A9AC3E580764}">
      <dgm:prSet/>
      <dgm:spPr/>
      <dgm:t>
        <a:bodyPr/>
        <a:lstStyle/>
        <a:p>
          <a:endParaRPr lang="en-US"/>
        </a:p>
      </dgm:t>
    </dgm:pt>
    <dgm:pt modelId="{DB90746D-EB94-0B44-BBCE-19DF3008B734}">
      <dgm:prSet custT="1"/>
      <dgm:spPr>
        <a:gradFill flip="none" rotWithShape="0">
          <a:gsLst>
            <a:gs pos="0">
              <a:srgbClr val="00BBFF">
                <a:tint val="66000"/>
                <a:satMod val="160000"/>
              </a:srgbClr>
            </a:gs>
            <a:gs pos="50000">
              <a:srgbClr val="00BBFF">
                <a:tint val="44500"/>
                <a:satMod val="160000"/>
              </a:srgbClr>
            </a:gs>
            <a:gs pos="100000">
              <a:srgbClr val="00BBFF">
                <a:tint val="23500"/>
                <a:satMod val="160000"/>
              </a:srgbClr>
            </a:gs>
          </a:gsLst>
          <a:path path="circle">
            <a:fillToRect t="100000" r="100000"/>
          </a:path>
          <a:tileRect l="-100000" b="-100000"/>
        </a:gradFill>
        <a:ln>
          <a:solidFill>
            <a:srgbClr val="00BBFF"/>
          </a:solidFill>
        </a:ln>
      </dgm:spPr>
      <dgm:t>
        <a:bodyPr/>
        <a:lstStyle/>
        <a:p>
          <a:pPr algn="ctr" rtl="0"/>
          <a:r>
            <a:rPr lang="en-US" sz="1400" b="1" dirty="0">
              <a:solidFill>
                <a:schemeClr val="tx1"/>
              </a:solidFill>
              <a:latin typeface="+mn-lt"/>
            </a:rPr>
            <a:t>Step 2 </a:t>
          </a:r>
        </a:p>
        <a:p>
          <a:pPr algn="l"/>
          <a:r>
            <a:rPr lang="en-US" sz="1200" b="1" dirty="0">
              <a:solidFill>
                <a:schemeClr val="tx1"/>
              </a:solidFill>
              <a:latin typeface="+mn-lt"/>
            </a:rPr>
            <a:t>Manager completes Employee Evaluation</a:t>
          </a:r>
          <a:endParaRPr lang="en-CA" sz="1200" b="1" dirty="0">
            <a:solidFill>
              <a:schemeClr val="tx1"/>
            </a:solidFill>
            <a:latin typeface="+mn-lt"/>
          </a:endParaRPr>
        </a:p>
      </dgm:t>
    </dgm:pt>
    <dgm:pt modelId="{FAEDFFC9-AAE4-994A-A4C5-154FDBAE1B92}" type="parTrans" cxnId="{2DC185F3-72BD-AF4A-9FEF-6D4B895087D2}">
      <dgm:prSet/>
      <dgm:spPr/>
      <dgm:t>
        <a:bodyPr/>
        <a:lstStyle/>
        <a:p>
          <a:endParaRPr lang="en-US"/>
        </a:p>
      </dgm:t>
    </dgm:pt>
    <dgm:pt modelId="{C18FE69D-3AC9-C24F-BE58-8813780528C1}" type="sibTrans" cxnId="{2DC185F3-72BD-AF4A-9FEF-6D4B895087D2}">
      <dgm:prSet/>
      <dgm:spPr/>
      <dgm:t>
        <a:bodyPr/>
        <a:lstStyle/>
        <a:p>
          <a:endParaRPr lang="en-US"/>
        </a:p>
      </dgm:t>
    </dgm:pt>
    <dgm:pt modelId="{DD5C5518-B3DC-4149-85DC-EF36CE884C33}">
      <dgm:prSet custT="1"/>
      <dgm:spPr/>
      <dgm:t>
        <a:bodyPr/>
        <a:lstStyle/>
        <a:p>
          <a:pPr rtl="0"/>
          <a:r>
            <a:rPr lang="en-US" sz="1200"/>
            <a:t>Goals and Objectives</a:t>
          </a:r>
          <a:r>
            <a:rPr lang="en-US" sz="1200">
              <a:latin typeface="Arial Black" panose="020B0A04020102020204"/>
            </a:rPr>
            <a:t> </a:t>
          </a:r>
          <a:endParaRPr lang="en-CA" sz="1200"/>
        </a:p>
      </dgm:t>
    </dgm:pt>
    <dgm:pt modelId="{82BCD49E-2F78-5343-A3D7-C0A8AA0675F6}" type="parTrans" cxnId="{8D0B92AD-8A22-AA46-91D1-611B3532C08F}">
      <dgm:prSet/>
      <dgm:spPr/>
      <dgm:t>
        <a:bodyPr/>
        <a:lstStyle/>
        <a:p>
          <a:endParaRPr lang="en-US"/>
        </a:p>
      </dgm:t>
    </dgm:pt>
    <dgm:pt modelId="{442782CE-70ED-7647-827B-8924B63F7717}" type="sibTrans" cxnId="{8D0B92AD-8A22-AA46-91D1-611B3532C08F}">
      <dgm:prSet/>
      <dgm:spPr/>
      <dgm:t>
        <a:bodyPr/>
        <a:lstStyle/>
        <a:p>
          <a:endParaRPr lang="en-US"/>
        </a:p>
      </dgm:t>
    </dgm:pt>
    <dgm:pt modelId="{69EC69FE-D8D4-0340-B366-E3B6F3B94649}">
      <dgm:prSet custT="1"/>
      <dgm:spPr/>
      <dgm:t>
        <a:bodyPr/>
        <a:lstStyle/>
        <a:p>
          <a:r>
            <a:rPr lang="en-US" sz="1200" dirty="0"/>
            <a:t>Development goals</a:t>
          </a:r>
          <a:endParaRPr lang="en-CA" sz="1200" dirty="0"/>
        </a:p>
      </dgm:t>
    </dgm:pt>
    <dgm:pt modelId="{3C002F7B-BC42-1544-9414-1BD14D5D8AC9}" type="parTrans" cxnId="{8BF478DF-C388-E341-9889-B94FADC0C358}">
      <dgm:prSet/>
      <dgm:spPr/>
      <dgm:t>
        <a:bodyPr/>
        <a:lstStyle/>
        <a:p>
          <a:endParaRPr lang="en-US"/>
        </a:p>
      </dgm:t>
    </dgm:pt>
    <dgm:pt modelId="{CA715C5C-D1A5-4642-BDC1-DC630383A653}" type="sibTrans" cxnId="{8BF478DF-C388-E341-9889-B94FADC0C358}">
      <dgm:prSet/>
      <dgm:spPr/>
      <dgm:t>
        <a:bodyPr/>
        <a:lstStyle/>
        <a:p>
          <a:endParaRPr lang="en-US"/>
        </a:p>
      </dgm:t>
    </dgm:pt>
    <dgm:pt modelId="{852B94E7-3526-C64A-B177-D81CF6F3714F}">
      <dgm:prSet custT="1"/>
      <dgm:spPr/>
      <dgm:t>
        <a:bodyPr/>
        <a:lstStyle/>
        <a:p>
          <a:r>
            <a:rPr lang="en-US" sz="1200"/>
            <a:t>Feedback</a:t>
          </a:r>
          <a:endParaRPr lang="en-CA" sz="1200"/>
        </a:p>
      </dgm:t>
    </dgm:pt>
    <dgm:pt modelId="{72E8C507-5267-BC40-9252-59FB92C0A804}" type="parTrans" cxnId="{670138B3-2E7C-4044-A211-D23ED5E9B428}">
      <dgm:prSet/>
      <dgm:spPr/>
      <dgm:t>
        <a:bodyPr/>
        <a:lstStyle/>
        <a:p>
          <a:endParaRPr lang="en-US"/>
        </a:p>
      </dgm:t>
    </dgm:pt>
    <dgm:pt modelId="{C666DB85-ED86-0E4C-9CE4-79BDE97DE9AE}" type="sibTrans" cxnId="{670138B3-2E7C-4044-A211-D23ED5E9B428}">
      <dgm:prSet/>
      <dgm:spPr/>
      <dgm:t>
        <a:bodyPr/>
        <a:lstStyle/>
        <a:p>
          <a:endParaRPr lang="en-US"/>
        </a:p>
      </dgm:t>
    </dgm:pt>
    <dgm:pt modelId="{C4736121-7424-7740-972B-1888309D34DE}">
      <dgm:prSet custT="1"/>
      <dgm:spPr/>
      <dgm:t>
        <a:bodyPr/>
        <a:lstStyle/>
        <a:p>
          <a:pPr rtl="0"/>
          <a:r>
            <a:rPr lang="en-US" sz="1200"/>
            <a:t>Overall Manager</a:t>
          </a:r>
          <a:r>
            <a:rPr lang="en-US" sz="1200">
              <a:latin typeface="Arial Black" panose="020B0A04020102020204"/>
            </a:rPr>
            <a:t> </a:t>
          </a:r>
          <a:r>
            <a:rPr lang="en-US" sz="1200"/>
            <a:t> Rating</a:t>
          </a:r>
          <a:r>
            <a:rPr lang="en-US" sz="1200">
              <a:latin typeface="Arial Black" panose="020B0A04020102020204"/>
            </a:rPr>
            <a:t> </a:t>
          </a:r>
          <a:endParaRPr lang="en-CA" sz="1200"/>
        </a:p>
      </dgm:t>
    </dgm:pt>
    <dgm:pt modelId="{E1D3AD79-D8D6-0648-8AE4-951F0D4FACA0}" type="parTrans" cxnId="{FAE92DC7-567D-4D4C-88E3-0E46DCDB3760}">
      <dgm:prSet/>
      <dgm:spPr/>
      <dgm:t>
        <a:bodyPr/>
        <a:lstStyle/>
        <a:p>
          <a:endParaRPr lang="en-US"/>
        </a:p>
      </dgm:t>
    </dgm:pt>
    <dgm:pt modelId="{64F456EF-D1D8-704B-9304-7EFEEBA4A6E9}" type="sibTrans" cxnId="{FAE92DC7-567D-4D4C-88E3-0E46DCDB3760}">
      <dgm:prSet/>
      <dgm:spPr/>
      <dgm:t>
        <a:bodyPr/>
        <a:lstStyle/>
        <a:p>
          <a:endParaRPr lang="en-US"/>
        </a:p>
      </dgm:t>
    </dgm:pt>
    <dgm:pt modelId="{E32B323F-CCC6-4E49-801D-8A26956031DF}">
      <dgm:prSet custT="1"/>
      <dgm:spPr>
        <a:gradFill flip="none" rotWithShape="0">
          <a:gsLst>
            <a:gs pos="0">
              <a:srgbClr val="00BBFF">
                <a:tint val="66000"/>
                <a:satMod val="160000"/>
              </a:srgbClr>
            </a:gs>
            <a:gs pos="50000">
              <a:srgbClr val="00BBFF">
                <a:tint val="44500"/>
                <a:satMod val="160000"/>
              </a:srgbClr>
            </a:gs>
            <a:gs pos="100000">
              <a:srgbClr val="00BBFF">
                <a:tint val="23500"/>
                <a:satMod val="160000"/>
              </a:srgbClr>
            </a:gs>
          </a:gsLst>
          <a:path path="circle">
            <a:fillToRect t="100000" r="100000"/>
          </a:path>
          <a:tileRect l="-100000" b="-100000"/>
        </a:gradFill>
        <a:ln>
          <a:solidFill>
            <a:srgbClr val="00BBFF"/>
          </a:solidFill>
        </a:ln>
      </dgm:spPr>
      <dgm:t>
        <a:bodyPr/>
        <a:lstStyle/>
        <a:p>
          <a:pPr algn="ctr" rtl="0"/>
          <a:r>
            <a:rPr lang="en-US" sz="1400" b="1" dirty="0">
              <a:solidFill>
                <a:schemeClr val="tx1"/>
              </a:solidFill>
              <a:latin typeface="+mn-lt"/>
            </a:rPr>
            <a:t>Step: 3 </a:t>
          </a:r>
        </a:p>
        <a:p>
          <a:pPr algn="l" rtl="0"/>
          <a:r>
            <a:rPr lang="en-US" sz="1200" b="1" dirty="0">
              <a:solidFill>
                <a:schemeClr val="tx1"/>
              </a:solidFill>
              <a:latin typeface="+mn-lt"/>
            </a:rPr>
            <a:t>Manager schedules Year End Performance Review  Meeting </a:t>
          </a:r>
          <a:endParaRPr lang="en-CA" sz="1200" b="1" dirty="0">
            <a:solidFill>
              <a:schemeClr val="tx1"/>
            </a:solidFill>
            <a:latin typeface="+mn-lt"/>
          </a:endParaRPr>
        </a:p>
      </dgm:t>
    </dgm:pt>
    <dgm:pt modelId="{5E4106E5-0246-384F-8A96-93C1E83A800D}" type="parTrans" cxnId="{95462EB9-20B0-114B-8887-353DD125E714}">
      <dgm:prSet/>
      <dgm:spPr/>
      <dgm:t>
        <a:bodyPr/>
        <a:lstStyle/>
        <a:p>
          <a:endParaRPr lang="en-US"/>
        </a:p>
      </dgm:t>
    </dgm:pt>
    <dgm:pt modelId="{4C47C652-04B1-0944-B193-FE7A3C7F8E2D}" type="sibTrans" cxnId="{95462EB9-20B0-114B-8887-353DD125E714}">
      <dgm:prSet/>
      <dgm:spPr/>
      <dgm:t>
        <a:bodyPr/>
        <a:lstStyle/>
        <a:p>
          <a:endParaRPr lang="en-US"/>
        </a:p>
      </dgm:t>
    </dgm:pt>
    <dgm:pt modelId="{DB5B9FB3-77A5-9346-AE32-C76209F1FE15}">
      <dgm:prSet custT="1"/>
      <dgm:spPr>
        <a:gradFill flip="none" rotWithShape="0">
          <a:gsLst>
            <a:gs pos="0">
              <a:srgbClr val="00BBFF">
                <a:tint val="66000"/>
                <a:satMod val="160000"/>
              </a:srgbClr>
            </a:gs>
            <a:gs pos="50000">
              <a:srgbClr val="00BBFF">
                <a:tint val="44500"/>
                <a:satMod val="160000"/>
              </a:srgbClr>
            </a:gs>
            <a:gs pos="100000">
              <a:srgbClr val="00BBFF">
                <a:tint val="23500"/>
                <a:satMod val="160000"/>
              </a:srgbClr>
            </a:gs>
          </a:gsLst>
          <a:path path="circle">
            <a:fillToRect t="100000" r="100000"/>
          </a:path>
          <a:tileRect l="-100000" b="-100000"/>
        </a:gradFill>
        <a:ln>
          <a:solidFill>
            <a:srgbClr val="00BBFF"/>
          </a:solidFill>
        </a:ln>
      </dgm:spPr>
      <dgm:t>
        <a:bodyPr/>
        <a:lstStyle/>
        <a:p>
          <a:pPr algn="ctr"/>
          <a:r>
            <a:rPr lang="en-US" sz="1400" b="1" dirty="0">
              <a:solidFill>
                <a:schemeClr val="tx1"/>
              </a:solidFill>
              <a:latin typeface="+mn-lt"/>
            </a:rPr>
            <a:t>Step 4 </a:t>
          </a:r>
        </a:p>
        <a:p>
          <a:pPr algn="l"/>
          <a:r>
            <a:rPr lang="en-US" sz="1200" b="1" dirty="0">
              <a:solidFill>
                <a:schemeClr val="accent2"/>
              </a:solidFill>
              <a:latin typeface="+mn-lt"/>
            </a:rPr>
            <a:t>Employee Acknowledges Year End Performance Review completion</a:t>
          </a:r>
          <a:endParaRPr lang="en-CA" sz="1200" b="1" dirty="0">
            <a:solidFill>
              <a:schemeClr val="accent2"/>
            </a:solidFill>
            <a:latin typeface="+mn-lt"/>
          </a:endParaRPr>
        </a:p>
      </dgm:t>
    </dgm:pt>
    <dgm:pt modelId="{C78F71B5-AA29-C644-B818-5381216E2840}" type="parTrans" cxnId="{EA3736B2-6CAC-0B48-90A9-B34DA39B1BB8}">
      <dgm:prSet/>
      <dgm:spPr/>
      <dgm:t>
        <a:bodyPr/>
        <a:lstStyle/>
        <a:p>
          <a:endParaRPr lang="en-US"/>
        </a:p>
      </dgm:t>
    </dgm:pt>
    <dgm:pt modelId="{D5936363-41F6-DD4B-8F3E-6E72BC6A85DB}" type="sibTrans" cxnId="{EA3736B2-6CAC-0B48-90A9-B34DA39B1BB8}">
      <dgm:prSet/>
      <dgm:spPr/>
      <dgm:t>
        <a:bodyPr/>
        <a:lstStyle/>
        <a:p>
          <a:endParaRPr lang="en-US"/>
        </a:p>
      </dgm:t>
    </dgm:pt>
    <dgm:pt modelId="{BD21B8A0-4BDD-9440-8DAE-36A1297A31B0}">
      <dgm:prSet custT="1"/>
      <dgm:spPr>
        <a:gradFill flip="none" rotWithShape="0">
          <a:gsLst>
            <a:gs pos="0">
              <a:srgbClr val="00BBFF">
                <a:tint val="66000"/>
                <a:satMod val="160000"/>
              </a:srgbClr>
            </a:gs>
            <a:gs pos="50000">
              <a:srgbClr val="00BBFF">
                <a:tint val="44500"/>
                <a:satMod val="160000"/>
              </a:srgbClr>
            </a:gs>
            <a:gs pos="100000">
              <a:srgbClr val="00BBFF">
                <a:tint val="23500"/>
                <a:satMod val="160000"/>
              </a:srgbClr>
            </a:gs>
          </a:gsLst>
          <a:path path="circle">
            <a:fillToRect t="100000" r="100000"/>
          </a:path>
          <a:tileRect l="-100000" b="-100000"/>
        </a:gradFill>
        <a:ln>
          <a:solidFill>
            <a:srgbClr val="00BBFF"/>
          </a:solidFill>
        </a:ln>
      </dgm:spPr>
      <dgm:t>
        <a:bodyPr/>
        <a:lstStyle/>
        <a:p>
          <a:pPr algn="ctr" rtl="0"/>
          <a:r>
            <a:rPr lang="en-US" sz="1400" b="1" dirty="0">
              <a:solidFill>
                <a:schemeClr val="tx1"/>
              </a:solidFill>
              <a:latin typeface="+mn-lt"/>
            </a:rPr>
            <a:t>Step 5 </a:t>
          </a:r>
        </a:p>
        <a:p>
          <a:pPr algn="l"/>
          <a:r>
            <a:rPr lang="en-US" sz="1200" b="1" dirty="0">
              <a:solidFill>
                <a:schemeClr val="accent2"/>
              </a:solidFill>
              <a:latin typeface="+mn-lt"/>
            </a:rPr>
            <a:t>Manager Acknowledges Year End Performance Review completion  </a:t>
          </a:r>
          <a:endParaRPr lang="en-CA" sz="1200" b="1" dirty="0">
            <a:solidFill>
              <a:schemeClr val="accent2"/>
            </a:solidFill>
            <a:latin typeface="+mn-lt"/>
          </a:endParaRPr>
        </a:p>
      </dgm:t>
    </dgm:pt>
    <dgm:pt modelId="{0F337187-91DE-8448-A0EE-75016E6305D3}" type="parTrans" cxnId="{9ED5C6C8-DE21-524F-9989-5B50E9652038}">
      <dgm:prSet/>
      <dgm:spPr/>
      <dgm:t>
        <a:bodyPr/>
        <a:lstStyle/>
        <a:p>
          <a:endParaRPr lang="en-US"/>
        </a:p>
      </dgm:t>
    </dgm:pt>
    <dgm:pt modelId="{9F0F9355-8D7F-2142-8167-15A8DBC01200}" type="sibTrans" cxnId="{9ED5C6C8-DE21-524F-9989-5B50E9652038}">
      <dgm:prSet/>
      <dgm:spPr/>
      <dgm:t>
        <a:bodyPr/>
        <a:lstStyle/>
        <a:p>
          <a:endParaRPr lang="en-US"/>
        </a:p>
      </dgm:t>
    </dgm:pt>
    <dgm:pt modelId="{ADE2955F-5BC0-884A-9371-5A8F41D57208}">
      <dgm:prSet custT="1"/>
      <dgm:spPr/>
      <dgm:t>
        <a:bodyPr/>
        <a:lstStyle/>
        <a:p>
          <a:r>
            <a:rPr lang="en-US" sz="1200"/>
            <a:t>Overall Performance rating</a:t>
          </a:r>
        </a:p>
      </dgm:t>
    </dgm:pt>
    <dgm:pt modelId="{4B15C7E5-CFA9-EA46-9668-9DB1225F7E92}" type="parTrans" cxnId="{A7A95463-088D-6949-A0E3-99C2F77E9E35}">
      <dgm:prSet/>
      <dgm:spPr/>
      <dgm:t>
        <a:bodyPr/>
        <a:lstStyle/>
        <a:p>
          <a:endParaRPr lang="en-US"/>
        </a:p>
      </dgm:t>
    </dgm:pt>
    <dgm:pt modelId="{D0B40D03-57D8-7D44-85C1-6C481D82750E}" type="sibTrans" cxnId="{A7A95463-088D-6949-A0E3-99C2F77E9E35}">
      <dgm:prSet/>
      <dgm:spPr/>
      <dgm:t>
        <a:bodyPr/>
        <a:lstStyle/>
        <a:p>
          <a:endParaRPr lang="en-US"/>
        </a:p>
      </dgm:t>
    </dgm:pt>
    <dgm:pt modelId="{B8F8507A-D666-7442-BCAB-E94FA1F95F53}">
      <dgm:prSet custT="1"/>
      <dgm:spPr/>
      <dgm:t>
        <a:bodyPr/>
        <a:lstStyle/>
        <a:p>
          <a:pPr rtl="0"/>
          <a:r>
            <a:rPr lang="en-US" sz="1200" b="1" dirty="0">
              <a:solidFill>
                <a:schemeClr val="accent2"/>
              </a:solidFill>
            </a:rPr>
            <a:t>Next year performance objectives and development goals considerations</a:t>
          </a:r>
          <a:r>
            <a:rPr lang="en-US" sz="1200" b="1" dirty="0">
              <a:solidFill>
                <a:schemeClr val="accent2"/>
              </a:solidFill>
              <a:latin typeface="Arial Black" panose="020B0A04020102020204"/>
            </a:rPr>
            <a:t> </a:t>
          </a:r>
          <a:endParaRPr lang="en-US" sz="1200" b="1" dirty="0">
            <a:solidFill>
              <a:schemeClr val="accent2"/>
            </a:solidFill>
          </a:endParaRPr>
        </a:p>
      </dgm:t>
    </dgm:pt>
    <dgm:pt modelId="{5997E520-0FC3-B645-963C-4E88ECD3B5D3}" type="parTrans" cxnId="{95EA1321-DB71-BC4E-80C1-5F4A63DE172A}">
      <dgm:prSet/>
      <dgm:spPr/>
      <dgm:t>
        <a:bodyPr/>
        <a:lstStyle/>
        <a:p>
          <a:endParaRPr lang="en-US"/>
        </a:p>
      </dgm:t>
    </dgm:pt>
    <dgm:pt modelId="{923892EF-6043-1D4F-8E06-570F08AD73F8}" type="sibTrans" cxnId="{95EA1321-DB71-BC4E-80C1-5F4A63DE172A}">
      <dgm:prSet/>
      <dgm:spPr/>
      <dgm:t>
        <a:bodyPr/>
        <a:lstStyle/>
        <a:p>
          <a:endParaRPr lang="en-US"/>
        </a:p>
      </dgm:t>
    </dgm:pt>
    <dgm:pt modelId="{36BD9D8B-8B31-7B41-B2D7-F94A8A9C8539}">
      <dgm:prSet custT="1"/>
      <dgm:spPr/>
      <dgm:t>
        <a:bodyPr/>
        <a:lstStyle/>
        <a:p>
          <a:r>
            <a:rPr lang="en-US" sz="1200"/>
            <a:t>With or without Comments</a:t>
          </a:r>
        </a:p>
      </dgm:t>
    </dgm:pt>
    <dgm:pt modelId="{878C6BEF-B4B1-DA43-8C47-AF020C87C4D2}" type="parTrans" cxnId="{E976E335-F8E8-2441-8D78-01427F32EC70}">
      <dgm:prSet/>
      <dgm:spPr/>
      <dgm:t>
        <a:bodyPr/>
        <a:lstStyle/>
        <a:p>
          <a:endParaRPr lang="en-US"/>
        </a:p>
      </dgm:t>
    </dgm:pt>
    <dgm:pt modelId="{68D0BE09-B363-7645-A7CE-FA6C8CC93064}" type="sibTrans" cxnId="{E976E335-F8E8-2441-8D78-01427F32EC70}">
      <dgm:prSet/>
      <dgm:spPr/>
      <dgm:t>
        <a:bodyPr/>
        <a:lstStyle/>
        <a:p>
          <a:endParaRPr lang="en-US"/>
        </a:p>
      </dgm:t>
    </dgm:pt>
    <dgm:pt modelId="{9CE112D2-92B9-D043-8785-59DB2BB8A6E8}">
      <dgm:prSet custT="1"/>
      <dgm:spPr/>
      <dgm:t>
        <a:bodyPr/>
        <a:lstStyle/>
        <a:p>
          <a:pPr rtl="0"/>
          <a:r>
            <a:rPr lang="en-US" sz="1200"/>
            <a:t>With or without Comments</a:t>
          </a:r>
          <a:r>
            <a:rPr lang="en-US" sz="1200">
              <a:latin typeface="Arial Black" panose="020B0A04020102020204"/>
            </a:rPr>
            <a:t> </a:t>
          </a:r>
          <a:endParaRPr lang="en-US" sz="1200"/>
        </a:p>
      </dgm:t>
    </dgm:pt>
    <dgm:pt modelId="{8F00125A-7BDE-DE4B-B7E7-652E1CEF9C30}" type="parTrans" cxnId="{F01B0D94-2DF8-E94E-A6A6-132D3F9807A7}">
      <dgm:prSet/>
      <dgm:spPr/>
      <dgm:t>
        <a:bodyPr/>
        <a:lstStyle/>
        <a:p>
          <a:endParaRPr lang="en-US"/>
        </a:p>
      </dgm:t>
    </dgm:pt>
    <dgm:pt modelId="{185073F7-721E-0A4F-8C1E-8A27B0984909}" type="sibTrans" cxnId="{F01B0D94-2DF8-E94E-A6A6-132D3F9807A7}">
      <dgm:prSet/>
      <dgm:spPr/>
      <dgm:t>
        <a:bodyPr/>
        <a:lstStyle/>
        <a:p>
          <a:endParaRPr lang="en-US"/>
        </a:p>
      </dgm:t>
    </dgm:pt>
    <dgm:pt modelId="{328DBA91-0C13-3547-80E5-DB3836ED01B1}">
      <dgm:prSet custT="1"/>
      <dgm:spPr/>
      <dgm:t>
        <a:bodyPr/>
        <a:lstStyle/>
        <a:p>
          <a:r>
            <a:rPr lang="en-CA" sz="1200" b="1" dirty="0">
              <a:solidFill>
                <a:schemeClr val="accent2"/>
              </a:solidFill>
            </a:rPr>
            <a:t>Annual Activity (BAEs only)</a:t>
          </a:r>
        </a:p>
      </dgm:t>
    </dgm:pt>
    <dgm:pt modelId="{D2D9B706-40FC-6641-BB55-BB13B60C6224}" type="parTrans" cxnId="{305C280E-E5A1-AC4A-851D-11D4E95B0B53}">
      <dgm:prSet/>
      <dgm:spPr/>
      <dgm:t>
        <a:bodyPr/>
        <a:lstStyle/>
        <a:p>
          <a:endParaRPr lang="en-US"/>
        </a:p>
      </dgm:t>
    </dgm:pt>
    <dgm:pt modelId="{E0125C2E-B8C1-C347-AEED-7C848FD4515D}" type="sibTrans" cxnId="{305C280E-E5A1-AC4A-851D-11D4E95B0B53}">
      <dgm:prSet/>
      <dgm:spPr/>
      <dgm:t>
        <a:bodyPr/>
        <a:lstStyle/>
        <a:p>
          <a:endParaRPr lang="en-US"/>
        </a:p>
      </dgm:t>
    </dgm:pt>
    <dgm:pt modelId="{CF4C3B4C-1A8D-F84A-A668-EFB065B4BDF4}">
      <dgm:prSet custT="1"/>
      <dgm:spPr/>
      <dgm:t>
        <a:bodyPr/>
        <a:lstStyle/>
        <a:p>
          <a:r>
            <a:rPr lang="en-CA" sz="1200" b="1" dirty="0">
              <a:solidFill>
                <a:schemeClr val="accent2"/>
              </a:solidFill>
            </a:rPr>
            <a:t>Annual Activity (BAEs only)</a:t>
          </a:r>
        </a:p>
      </dgm:t>
    </dgm:pt>
    <dgm:pt modelId="{6AC5DC28-F165-F14A-A18D-E82B23ED92B7}" type="parTrans" cxnId="{DAE5EF84-C34C-5D45-9850-32BEAE204773}">
      <dgm:prSet/>
      <dgm:spPr/>
      <dgm:t>
        <a:bodyPr/>
        <a:lstStyle/>
        <a:p>
          <a:endParaRPr lang="en-US"/>
        </a:p>
      </dgm:t>
    </dgm:pt>
    <dgm:pt modelId="{B8EE0E23-3C2F-0E40-8F07-AFDE5683194B}" type="sibTrans" cxnId="{DAE5EF84-C34C-5D45-9850-32BEAE204773}">
      <dgm:prSet/>
      <dgm:spPr/>
      <dgm:t>
        <a:bodyPr/>
        <a:lstStyle/>
        <a:p>
          <a:endParaRPr lang="en-US"/>
        </a:p>
      </dgm:t>
    </dgm:pt>
    <dgm:pt modelId="{B7465272-FF1A-DF49-BDE3-308AD7AA27C8}" type="pres">
      <dgm:prSet presAssocID="{20E8A482-C2F0-C244-88BB-C5EF1C3D69F8}" presName="linearFlow" presStyleCnt="0">
        <dgm:presLayoutVars>
          <dgm:dir/>
          <dgm:animLvl val="lvl"/>
          <dgm:resizeHandles val="exact"/>
        </dgm:presLayoutVars>
      </dgm:prSet>
      <dgm:spPr/>
    </dgm:pt>
    <dgm:pt modelId="{60806FCE-4D22-AC46-A896-83E52DB039C5}" type="pres">
      <dgm:prSet presAssocID="{2687A8FB-0FC7-A446-9DE1-7986C96EDD19}" presName="composite" presStyleCnt="0"/>
      <dgm:spPr/>
    </dgm:pt>
    <dgm:pt modelId="{03EAC6E5-769F-EE4D-A0F8-2459E7C11B1E}" type="pres">
      <dgm:prSet presAssocID="{2687A8FB-0FC7-A446-9DE1-7986C96EDD19}" presName="parTx" presStyleLbl="node1" presStyleIdx="0" presStyleCnt="5">
        <dgm:presLayoutVars>
          <dgm:chMax val="0"/>
          <dgm:chPref val="0"/>
          <dgm:bulletEnabled val="1"/>
        </dgm:presLayoutVars>
      </dgm:prSet>
      <dgm:spPr/>
    </dgm:pt>
    <dgm:pt modelId="{A0A83FDD-E34C-0441-8146-A93AA4F730F4}" type="pres">
      <dgm:prSet presAssocID="{2687A8FB-0FC7-A446-9DE1-7986C96EDD19}" presName="parSh" presStyleLbl="node1" presStyleIdx="0" presStyleCnt="5" custScaleX="145287" custScaleY="177452" custLinFactNeighborX="7228" custLinFactNeighborY="-47246"/>
      <dgm:spPr/>
    </dgm:pt>
    <dgm:pt modelId="{32F3FD35-0581-B645-B244-964942FDF929}" type="pres">
      <dgm:prSet presAssocID="{2687A8FB-0FC7-A446-9DE1-7986C96EDD19}" presName="desTx" presStyleLbl="fgAcc1" presStyleIdx="0" presStyleCnt="5" custScaleX="163396" custScaleY="100000" custLinFactNeighborX="2315" custLinFactNeighborY="1579">
        <dgm:presLayoutVars>
          <dgm:bulletEnabled val="1"/>
        </dgm:presLayoutVars>
      </dgm:prSet>
      <dgm:spPr/>
    </dgm:pt>
    <dgm:pt modelId="{3484C81C-9DC9-4B49-87B4-B9C458BBA686}" type="pres">
      <dgm:prSet presAssocID="{0A9DBD8A-E8A0-EC4E-B5CC-5B824ADFCC0A}" presName="sibTrans" presStyleLbl="sibTrans2D1" presStyleIdx="0" presStyleCnt="4" custLinFactY="23442" custLinFactNeighborX="-8828" custLinFactNeighborY="100000"/>
      <dgm:spPr/>
    </dgm:pt>
    <dgm:pt modelId="{9332B0AA-5607-4446-B048-BDD7595B9334}" type="pres">
      <dgm:prSet presAssocID="{0A9DBD8A-E8A0-EC4E-B5CC-5B824ADFCC0A}" presName="connTx" presStyleLbl="sibTrans2D1" presStyleIdx="0" presStyleCnt="4"/>
      <dgm:spPr/>
    </dgm:pt>
    <dgm:pt modelId="{D74BFA41-C8DC-1545-B0D4-6A9059D8BA98}" type="pres">
      <dgm:prSet presAssocID="{DB90746D-EB94-0B44-BBCE-19DF3008B734}" presName="composite" presStyleCnt="0"/>
      <dgm:spPr/>
    </dgm:pt>
    <dgm:pt modelId="{F43168BB-ECD8-394F-BCF6-CF284B248811}" type="pres">
      <dgm:prSet presAssocID="{DB90746D-EB94-0B44-BBCE-19DF3008B734}" presName="parTx" presStyleLbl="node1" presStyleIdx="0" presStyleCnt="5">
        <dgm:presLayoutVars>
          <dgm:chMax val="0"/>
          <dgm:chPref val="0"/>
          <dgm:bulletEnabled val="1"/>
        </dgm:presLayoutVars>
      </dgm:prSet>
      <dgm:spPr/>
    </dgm:pt>
    <dgm:pt modelId="{257670B8-9410-3F42-A3BB-96C7A1EE485C}" type="pres">
      <dgm:prSet presAssocID="{DB90746D-EB94-0B44-BBCE-19DF3008B734}" presName="parSh" presStyleLbl="node1" presStyleIdx="1" presStyleCnt="5" custScaleX="145287" custScaleY="177452" custLinFactNeighborX="8816" custLinFactNeighborY="-49729"/>
      <dgm:spPr/>
    </dgm:pt>
    <dgm:pt modelId="{FB16153C-53E5-3D49-A210-4778B3D7F00C}" type="pres">
      <dgm:prSet presAssocID="{DB90746D-EB94-0B44-BBCE-19DF3008B734}" presName="desTx" presStyleLbl="fgAcc1" presStyleIdx="1" presStyleCnt="5" custScaleX="154536" custScaleY="100000" custLinFactNeighborX="-7602" custLinFactNeighborY="1579">
        <dgm:presLayoutVars>
          <dgm:bulletEnabled val="1"/>
        </dgm:presLayoutVars>
      </dgm:prSet>
      <dgm:spPr/>
    </dgm:pt>
    <dgm:pt modelId="{D5A14CDE-8C8D-3446-84C7-5DF69E6AD7A7}" type="pres">
      <dgm:prSet presAssocID="{C18FE69D-3AC9-C24F-BE58-8813780528C1}" presName="sibTrans" presStyleLbl="sibTrans2D1" presStyleIdx="1" presStyleCnt="4" custLinFactY="23442" custLinFactNeighborX="-8012" custLinFactNeighborY="100000"/>
      <dgm:spPr/>
    </dgm:pt>
    <dgm:pt modelId="{54C69479-A59E-174D-A3BD-7ED5825B3EA7}" type="pres">
      <dgm:prSet presAssocID="{C18FE69D-3AC9-C24F-BE58-8813780528C1}" presName="connTx" presStyleLbl="sibTrans2D1" presStyleIdx="1" presStyleCnt="4"/>
      <dgm:spPr/>
    </dgm:pt>
    <dgm:pt modelId="{6EE2B0CE-DE15-CE49-9D8C-73B3B4D4FEA3}" type="pres">
      <dgm:prSet presAssocID="{E32B323F-CCC6-4E49-801D-8A26956031DF}" presName="composite" presStyleCnt="0"/>
      <dgm:spPr/>
    </dgm:pt>
    <dgm:pt modelId="{C293AF2B-94F8-F745-8EFD-A69EC453A0BC}" type="pres">
      <dgm:prSet presAssocID="{E32B323F-CCC6-4E49-801D-8A26956031DF}" presName="parTx" presStyleLbl="node1" presStyleIdx="1" presStyleCnt="5">
        <dgm:presLayoutVars>
          <dgm:chMax val="0"/>
          <dgm:chPref val="0"/>
          <dgm:bulletEnabled val="1"/>
        </dgm:presLayoutVars>
      </dgm:prSet>
      <dgm:spPr/>
    </dgm:pt>
    <dgm:pt modelId="{50481F6B-1CC2-2D4C-9782-8C104B517542}" type="pres">
      <dgm:prSet presAssocID="{E32B323F-CCC6-4E49-801D-8A26956031DF}" presName="parSh" presStyleLbl="node1" presStyleIdx="2" presStyleCnt="5" custScaleX="145287" custScaleY="177452" custLinFactNeighborX="11681" custLinFactNeighborY="-49729"/>
      <dgm:spPr/>
    </dgm:pt>
    <dgm:pt modelId="{E2955436-8EFC-254C-A3DF-197CAE62CA78}" type="pres">
      <dgm:prSet presAssocID="{E32B323F-CCC6-4E49-801D-8A26956031DF}" presName="desTx" presStyleLbl="fgAcc1" presStyleIdx="2" presStyleCnt="5" custScaleX="156129" custScaleY="100000" custLinFactNeighborX="11495" custLinFactNeighborY="2289">
        <dgm:presLayoutVars>
          <dgm:bulletEnabled val="1"/>
        </dgm:presLayoutVars>
      </dgm:prSet>
      <dgm:spPr/>
    </dgm:pt>
    <dgm:pt modelId="{DEB036C2-5F3F-634E-B9FC-3DB0EEF2571E}" type="pres">
      <dgm:prSet presAssocID="{4C47C652-04B1-0944-B193-FE7A3C7F8E2D}" presName="sibTrans" presStyleLbl="sibTrans2D1" presStyleIdx="2" presStyleCnt="4" custLinFactY="23442" custLinFactNeighborX="-6502" custLinFactNeighborY="100000"/>
      <dgm:spPr/>
    </dgm:pt>
    <dgm:pt modelId="{873F5C4B-D244-C14E-80D0-610DCE4BDBF3}" type="pres">
      <dgm:prSet presAssocID="{4C47C652-04B1-0944-B193-FE7A3C7F8E2D}" presName="connTx" presStyleLbl="sibTrans2D1" presStyleIdx="2" presStyleCnt="4"/>
      <dgm:spPr/>
    </dgm:pt>
    <dgm:pt modelId="{9501A619-6FDD-974B-920B-17D0EDCD90ED}" type="pres">
      <dgm:prSet presAssocID="{DB5B9FB3-77A5-9346-AE32-C76209F1FE15}" presName="composite" presStyleCnt="0"/>
      <dgm:spPr/>
    </dgm:pt>
    <dgm:pt modelId="{598BE90D-D4C7-E64C-A56B-D210548EBD85}" type="pres">
      <dgm:prSet presAssocID="{DB5B9FB3-77A5-9346-AE32-C76209F1FE15}" presName="parTx" presStyleLbl="node1" presStyleIdx="2" presStyleCnt="5">
        <dgm:presLayoutVars>
          <dgm:chMax val="0"/>
          <dgm:chPref val="0"/>
          <dgm:bulletEnabled val="1"/>
        </dgm:presLayoutVars>
      </dgm:prSet>
      <dgm:spPr/>
    </dgm:pt>
    <dgm:pt modelId="{79396D5E-20A7-B447-9021-2B1AA68E9529}" type="pres">
      <dgm:prSet presAssocID="{DB5B9FB3-77A5-9346-AE32-C76209F1FE15}" presName="parSh" presStyleLbl="node1" presStyleIdx="3" presStyleCnt="5" custScaleX="145287" custScaleY="177452" custLinFactNeighborX="8270" custLinFactNeighborY="-49729"/>
      <dgm:spPr/>
    </dgm:pt>
    <dgm:pt modelId="{62FE388E-88BE-B64E-B71E-38FB265BC655}" type="pres">
      <dgm:prSet presAssocID="{DB5B9FB3-77A5-9346-AE32-C76209F1FE15}" presName="desTx" presStyleLbl="fgAcc1" presStyleIdx="3" presStyleCnt="5" custScaleX="123435" custScaleY="100000" custLinFactNeighborX="-2798" custLinFactNeighborY="4022">
        <dgm:presLayoutVars>
          <dgm:bulletEnabled val="1"/>
        </dgm:presLayoutVars>
      </dgm:prSet>
      <dgm:spPr/>
    </dgm:pt>
    <dgm:pt modelId="{9CF6C15F-DEA5-4B4A-97CB-C56D1322E98E}" type="pres">
      <dgm:prSet presAssocID="{D5936363-41F6-DD4B-8F3E-6E72BC6A85DB}" presName="sibTrans" presStyleLbl="sibTrans2D1" presStyleIdx="3" presStyleCnt="4" custLinFactY="23442" custLinFactNeighborX="-11281" custLinFactNeighborY="100000"/>
      <dgm:spPr/>
    </dgm:pt>
    <dgm:pt modelId="{355C8F72-182C-754C-8E98-C5CD586C7748}" type="pres">
      <dgm:prSet presAssocID="{D5936363-41F6-DD4B-8F3E-6E72BC6A85DB}" presName="connTx" presStyleLbl="sibTrans2D1" presStyleIdx="3" presStyleCnt="4"/>
      <dgm:spPr/>
    </dgm:pt>
    <dgm:pt modelId="{3CCC1ED2-8E15-1D44-93B1-9082CFE15225}" type="pres">
      <dgm:prSet presAssocID="{BD21B8A0-4BDD-9440-8DAE-36A1297A31B0}" presName="composite" presStyleCnt="0"/>
      <dgm:spPr/>
    </dgm:pt>
    <dgm:pt modelId="{B8A1EBD7-A8F8-BD4D-A892-5FAF564C5433}" type="pres">
      <dgm:prSet presAssocID="{BD21B8A0-4BDD-9440-8DAE-36A1297A31B0}" presName="parTx" presStyleLbl="node1" presStyleIdx="3" presStyleCnt="5">
        <dgm:presLayoutVars>
          <dgm:chMax val="0"/>
          <dgm:chPref val="0"/>
          <dgm:bulletEnabled val="1"/>
        </dgm:presLayoutVars>
      </dgm:prSet>
      <dgm:spPr/>
    </dgm:pt>
    <dgm:pt modelId="{28A957A0-905E-444C-A5B6-EF68E26DFB86}" type="pres">
      <dgm:prSet presAssocID="{BD21B8A0-4BDD-9440-8DAE-36A1297A31B0}" presName="parSh" presStyleLbl="node1" presStyleIdx="4" presStyleCnt="5" custScaleX="145287" custScaleY="177452" custLinFactNeighborX="4986" custLinFactNeighborY="-49729"/>
      <dgm:spPr/>
    </dgm:pt>
    <dgm:pt modelId="{C724AC38-D24E-1E4A-A9F3-93229CEBDE87}" type="pres">
      <dgm:prSet presAssocID="{BD21B8A0-4BDD-9440-8DAE-36A1297A31B0}" presName="desTx" presStyleLbl="fgAcc1" presStyleIdx="4" presStyleCnt="5" custScaleX="114536" custScaleY="100000" custLinFactNeighborX="2312" custLinFactNeighborY="7135">
        <dgm:presLayoutVars>
          <dgm:bulletEnabled val="1"/>
        </dgm:presLayoutVars>
      </dgm:prSet>
      <dgm:spPr/>
    </dgm:pt>
  </dgm:ptLst>
  <dgm:cxnLst>
    <dgm:cxn modelId="{FE0A0C04-AC73-B04E-894A-DF4AD439DDE6}" type="presOf" srcId="{4C47C652-04B1-0944-B193-FE7A3C7F8E2D}" destId="{873F5C4B-D244-C14E-80D0-610DCE4BDBF3}" srcOrd="1" destOrd="0" presId="urn:microsoft.com/office/officeart/2005/8/layout/process3"/>
    <dgm:cxn modelId="{CC74A204-F5E1-AF44-AD6B-653DD4A3A5AE}" type="presOf" srcId="{4161E824-BB18-AF4C-B641-FA82834D4B2E}" destId="{32F3FD35-0581-B645-B244-964942FDF929}" srcOrd="0" destOrd="3" presId="urn:microsoft.com/office/officeart/2005/8/layout/process3"/>
    <dgm:cxn modelId="{8CCD500A-63B4-E446-BA71-939003F6211C}" srcId="{2687A8FB-0FC7-A446-9DE1-7986C96EDD19}" destId="{37FB5B84-3F68-224F-96B7-086B2488924E}" srcOrd="0" destOrd="0" parTransId="{90FE7D10-C4B6-7B42-823A-6E979A81EB85}" sibTransId="{199BB2F4-5F48-EC4B-BCCA-CE608B910ED4}"/>
    <dgm:cxn modelId="{305C280E-E5A1-AC4A-851D-11D4E95B0B53}" srcId="{2687A8FB-0FC7-A446-9DE1-7986C96EDD19}" destId="{328DBA91-0C13-3547-80E5-DB3836ED01B1}" srcOrd="1" destOrd="0" parTransId="{D2D9B706-40FC-6641-BB55-BB13B60C6224}" sibTransId="{E0125C2E-B8C1-C347-AEED-7C848FD4515D}"/>
    <dgm:cxn modelId="{A0015C0E-AE79-5945-89C5-CEBD1B4DCD35}" type="presOf" srcId="{C18FE69D-3AC9-C24F-BE58-8813780528C1}" destId="{D5A14CDE-8C8D-3446-84C7-5DF69E6AD7A7}" srcOrd="0" destOrd="0" presId="urn:microsoft.com/office/officeart/2005/8/layout/process3"/>
    <dgm:cxn modelId="{8A309B13-D0B6-1647-BF1C-A932F2F4E4F1}" type="presOf" srcId="{2687A8FB-0FC7-A446-9DE1-7986C96EDD19}" destId="{03EAC6E5-769F-EE4D-A0F8-2459E7C11B1E}" srcOrd="0" destOrd="0" presId="urn:microsoft.com/office/officeart/2005/8/layout/process3"/>
    <dgm:cxn modelId="{B2E07614-F183-1B4A-9FBB-0944EF9CE97A}" type="presOf" srcId="{DB90746D-EB94-0B44-BBCE-19DF3008B734}" destId="{257670B8-9410-3F42-A3BB-96C7A1EE485C}" srcOrd="1" destOrd="0" presId="urn:microsoft.com/office/officeart/2005/8/layout/process3"/>
    <dgm:cxn modelId="{15C2C11B-141F-B541-BFC7-EF695794F5E3}" type="presOf" srcId="{0A9DBD8A-E8A0-EC4E-B5CC-5B824ADFCC0A}" destId="{3484C81C-9DC9-4B49-87B4-B9C458BBA686}" srcOrd="0" destOrd="0" presId="urn:microsoft.com/office/officeart/2005/8/layout/process3"/>
    <dgm:cxn modelId="{DC848D1E-719A-9649-B109-84126014EB47}" type="presOf" srcId="{D5936363-41F6-DD4B-8F3E-6E72BC6A85DB}" destId="{9CF6C15F-DEA5-4B4A-97CB-C56D1322E98E}" srcOrd="0" destOrd="0" presId="urn:microsoft.com/office/officeart/2005/8/layout/process3"/>
    <dgm:cxn modelId="{95EA1321-DB71-BC4E-80C1-5F4A63DE172A}" srcId="{E32B323F-CCC6-4E49-801D-8A26956031DF}" destId="{B8F8507A-D666-7442-BCAB-E94FA1F95F53}" srcOrd="1" destOrd="0" parTransId="{5997E520-0FC3-B645-963C-4E88ECD3B5D3}" sibTransId="{923892EF-6043-1D4F-8E06-570F08AD73F8}"/>
    <dgm:cxn modelId="{78AFB222-6E47-6A4E-B10B-01D5A8578152}" type="presOf" srcId="{DD5C5518-B3DC-4149-85DC-EF36CE884C33}" destId="{FB16153C-53E5-3D49-A210-4778B3D7F00C}" srcOrd="0" destOrd="0" presId="urn:microsoft.com/office/officeart/2005/8/layout/process3"/>
    <dgm:cxn modelId="{FC83FF2B-5D14-2745-98B5-09FF4E04F82E}" type="presOf" srcId="{D5936363-41F6-DD4B-8F3E-6E72BC6A85DB}" destId="{355C8F72-182C-754C-8E98-C5CD586C7748}" srcOrd="1" destOrd="0" presId="urn:microsoft.com/office/officeart/2005/8/layout/process3"/>
    <dgm:cxn modelId="{43BFB22E-E871-4247-AD29-11828A8AC710}" type="presOf" srcId="{ADE2955F-5BC0-884A-9371-5A8F41D57208}" destId="{E2955436-8EFC-254C-A3DF-197CAE62CA78}" srcOrd="0" destOrd="0" presId="urn:microsoft.com/office/officeart/2005/8/layout/process3"/>
    <dgm:cxn modelId="{E9E4FF32-2A54-D249-9F6C-9E400554BAA0}" srcId="{2687A8FB-0FC7-A446-9DE1-7986C96EDD19}" destId="{4161E824-BB18-AF4C-B641-FA82834D4B2E}" srcOrd="3" destOrd="0" parTransId="{47848B21-381A-4B4E-82A0-6F26B10FCC8B}" sibTransId="{9D3EDE57-7E93-814C-A992-1BD4DB2C02C8}"/>
    <dgm:cxn modelId="{E976E335-F8E8-2441-8D78-01427F32EC70}" srcId="{DB5B9FB3-77A5-9346-AE32-C76209F1FE15}" destId="{36BD9D8B-8B31-7B41-B2D7-F94A8A9C8539}" srcOrd="0" destOrd="0" parTransId="{878C6BEF-B4B1-DA43-8C47-AF020C87C4D2}" sibTransId="{68D0BE09-B363-7645-A7CE-FA6C8CC93064}"/>
    <dgm:cxn modelId="{49BAFE37-9320-6E4E-83C3-2F12449A0316}" srcId="{2687A8FB-0FC7-A446-9DE1-7986C96EDD19}" destId="{260DA1BC-516D-9E40-9BF8-BDAD9E637CA8}" srcOrd="2" destOrd="0" parTransId="{A8C45BDB-871D-6942-A55C-60418A34B02C}" sibTransId="{4D032056-0DFC-E543-BCC8-A6C19DE4AA5B}"/>
    <dgm:cxn modelId="{0561E046-77D1-704D-91A6-42EED39F79A3}" type="presOf" srcId="{E32B323F-CCC6-4E49-801D-8A26956031DF}" destId="{C293AF2B-94F8-F745-8EFD-A69EC453A0BC}" srcOrd="0" destOrd="0" presId="urn:microsoft.com/office/officeart/2005/8/layout/process3"/>
    <dgm:cxn modelId="{855BA04E-C4F5-764D-B50D-8129B52EAE6E}" type="presOf" srcId="{2687A8FB-0FC7-A446-9DE1-7986C96EDD19}" destId="{A0A83FDD-E34C-0441-8146-A93AA4F730F4}" srcOrd="1" destOrd="0" presId="urn:microsoft.com/office/officeart/2005/8/layout/process3"/>
    <dgm:cxn modelId="{3D5F0451-9B69-9948-BCDC-F8DB9284A586}" type="presOf" srcId="{328DBA91-0C13-3547-80E5-DB3836ED01B1}" destId="{32F3FD35-0581-B645-B244-964942FDF929}" srcOrd="0" destOrd="1" presId="urn:microsoft.com/office/officeart/2005/8/layout/process3"/>
    <dgm:cxn modelId="{54A7AB58-BE66-B44E-A82A-56C2970C205C}" type="presOf" srcId="{C18FE69D-3AC9-C24F-BE58-8813780528C1}" destId="{54C69479-A59E-174D-A3BD-7ED5825B3EA7}" srcOrd="1" destOrd="0" presId="urn:microsoft.com/office/officeart/2005/8/layout/process3"/>
    <dgm:cxn modelId="{B88EF85F-C94B-D640-9985-5E00A48CE822}" type="presOf" srcId="{36BD9D8B-8B31-7B41-B2D7-F94A8A9C8539}" destId="{62FE388E-88BE-B64E-B71E-38FB265BC655}" srcOrd="0" destOrd="0" presId="urn:microsoft.com/office/officeart/2005/8/layout/process3"/>
    <dgm:cxn modelId="{A7A95463-088D-6949-A0E3-99C2F77E9E35}" srcId="{E32B323F-CCC6-4E49-801D-8A26956031DF}" destId="{ADE2955F-5BC0-884A-9371-5A8F41D57208}" srcOrd="0" destOrd="0" parTransId="{4B15C7E5-CFA9-EA46-9668-9DB1225F7E92}" sibTransId="{D0B40D03-57D8-7D44-85C1-6C481D82750E}"/>
    <dgm:cxn modelId="{B0DE6069-D9FE-7942-B3FD-AC63C6AAE777}" type="presOf" srcId="{DB5B9FB3-77A5-9346-AE32-C76209F1FE15}" destId="{79396D5E-20A7-B447-9021-2B1AA68E9529}" srcOrd="1" destOrd="0" presId="urn:microsoft.com/office/officeart/2005/8/layout/process3"/>
    <dgm:cxn modelId="{EAF46873-D70E-974A-8C9C-E4CFB506A230}" type="presOf" srcId="{DB5B9FB3-77A5-9346-AE32-C76209F1FE15}" destId="{598BE90D-D4C7-E64C-A56B-D210548EBD85}" srcOrd="0" destOrd="0" presId="urn:microsoft.com/office/officeart/2005/8/layout/process3"/>
    <dgm:cxn modelId="{01F36D75-AF47-DB4A-9AA1-589590A24B31}" type="presOf" srcId="{4C47C652-04B1-0944-B193-FE7A3C7F8E2D}" destId="{DEB036C2-5F3F-634E-B9FC-3DB0EEF2571E}" srcOrd="0" destOrd="0" presId="urn:microsoft.com/office/officeart/2005/8/layout/process3"/>
    <dgm:cxn modelId="{3E246B76-89E7-F442-8F74-CC40BA361134}" type="presOf" srcId="{0A9DBD8A-E8A0-EC4E-B5CC-5B824ADFCC0A}" destId="{9332B0AA-5607-4446-B048-BDD7595B9334}" srcOrd="1" destOrd="0" presId="urn:microsoft.com/office/officeart/2005/8/layout/process3"/>
    <dgm:cxn modelId="{92255484-7480-7847-BD3E-C1805C3F9EBA}" type="presOf" srcId="{BD21B8A0-4BDD-9440-8DAE-36A1297A31B0}" destId="{B8A1EBD7-A8F8-BD4D-A892-5FAF564C5433}" srcOrd="0" destOrd="0" presId="urn:microsoft.com/office/officeart/2005/8/layout/process3"/>
    <dgm:cxn modelId="{DAE5EF84-C34C-5D45-9850-32BEAE204773}" srcId="{DB90746D-EB94-0B44-BBCE-19DF3008B734}" destId="{CF4C3B4C-1A8D-F84A-A668-EFB065B4BDF4}" srcOrd="1" destOrd="0" parTransId="{6AC5DC28-F165-F14A-A18D-E82B23ED92B7}" sibTransId="{B8EE0E23-3C2F-0E40-8F07-AFDE5683194B}"/>
    <dgm:cxn modelId="{B27B6391-EF4D-5A44-91D8-2D4E45594F19}" type="presOf" srcId="{37FB5B84-3F68-224F-96B7-086B2488924E}" destId="{32F3FD35-0581-B645-B244-964942FDF929}" srcOrd="0" destOrd="0" presId="urn:microsoft.com/office/officeart/2005/8/layout/process3"/>
    <dgm:cxn modelId="{F01B0D94-2DF8-E94E-A6A6-132D3F9807A7}" srcId="{BD21B8A0-4BDD-9440-8DAE-36A1297A31B0}" destId="{9CE112D2-92B9-D043-8785-59DB2BB8A6E8}" srcOrd="0" destOrd="0" parTransId="{8F00125A-7BDE-DE4B-B7E7-652E1CEF9C30}" sibTransId="{185073F7-721E-0A4F-8C1E-8A27B0984909}"/>
    <dgm:cxn modelId="{1A23409D-4748-8B4C-903A-1C995628FF6C}" type="presOf" srcId="{69EC69FE-D8D4-0340-B366-E3B6F3B94649}" destId="{FB16153C-53E5-3D49-A210-4778B3D7F00C}" srcOrd="0" destOrd="2" presId="urn:microsoft.com/office/officeart/2005/8/layout/process3"/>
    <dgm:cxn modelId="{FADEACA2-0DE2-B84B-A9F0-2FD3B16015FA}" type="presOf" srcId="{DB90746D-EB94-0B44-BBCE-19DF3008B734}" destId="{F43168BB-ECD8-394F-BCF6-CF284B248811}" srcOrd="0" destOrd="0" presId="urn:microsoft.com/office/officeart/2005/8/layout/process3"/>
    <dgm:cxn modelId="{5D537AA8-0DB8-C94C-ADDF-2163AF571898}" type="presOf" srcId="{852B94E7-3526-C64A-B177-D81CF6F3714F}" destId="{FB16153C-53E5-3D49-A210-4778B3D7F00C}" srcOrd="0" destOrd="3" presId="urn:microsoft.com/office/officeart/2005/8/layout/process3"/>
    <dgm:cxn modelId="{53F02CA9-8F40-1B44-BBBA-0B7C1BD8732A}" type="presOf" srcId="{E32B323F-CCC6-4E49-801D-8A26956031DF}" destId="{50481F6B-1CC2-2D4C-9782-8C104B517542}" srcOrd="1" destOrd="0" presId="urn:microsoft.com/office/officeart/2005/8/layout/process3"/>
    <dgm:cxn modelId="{8D0B92AD-8A22-AA46-91D1-611B3532C08F}" srcId="{DB90746D-EB94-0B44-BBCE-19DF3008B734}" destId="{DD5C5518-B3DC-4149-85DC-EF36CE884C33}" srcOrd="0" destOrd="0" parTransId="{82BCD49E-2F78-5343-A3D7-C0A8AA0675F6}" sibTransId="{442782CE-70ED-7647-827B-8924B63F7717}"/>
    <dgm:cxn modelId="{444185B0-62C2-014A-8C71-907B2EEC44BD}" type="presOf" srcId="{BD21B8A0-4BDD-9440-8DAE-36A1297A31B0}" destId="{28A957A0-905E-444C-A5B6-EF68E26DFB86}" srcOrd="1" destOrd="0" presId="urn:microsoft.com/office/officeart/2005/8/layout/process3"/>
    <dgm:cxn modelId="{5D3927B1-BE19-9C4D-B989-73999B5D0FB4}" type="presOf" srcId="{C4736121-7424-7740-972B-1888309D34DE}" destId="{FB16153C-53E5-3D49-A210-4778B3D7F00C}" srcOrd="0" destOrd="4" presId="urn:microsoft.com/office/officeart/2005/8/layout/process3"/>
    <dgm:cxn modelId="{EA3736B2-6CAC-0B48-90A9-B34DA39B1BB8}" srcId="{20E8A482-C2F0-C244-88BB-C5EF1C3D69F8}" destId="{DB5B9FB3-77A5-9346-AE32-C76209F1FE15}" srcOrd="3" destOrd="0" parTransId="{C78F71B5-AA29-C644-B818-5381216E2840}" sibTransId="{D5936363-41F6-DD4B-8F3E-6E72BC6A85DB}"/>
    <dgm:cxn modelId="{670138B3-2E7C-4044-A211-D23ED5E9B428}" srcId="{DB90746D-EB94-0B44-BBCE-19DF3008B734}" destId="{852B94E7-3526-C64A-B177-D81CF6F3714F}" srcOrd="3" destOrd="0" parTransId="{72E8C507-5267-BC40-9252-59FB92C0A804}" sibTransId="{C666DB85-ED86-0E4C-9CE4-79BDE97DE9AE}"/>
    <dgm:cxn modelId="{95462EB9-20B0-114B-8887-353DD125E714}" srcId="{20E8A482-C2F0-C244-88BB-C5EF1C3D69F8}" destId="{E32B323F-CCC6-4E49-801D-8A26956031DF}" srcOrd="2" destOrd="0" parTransId="{5E4106E5-0246-384F-8A96-93C1E83A800D}" sibTransId="{4C47C652-04B1-0944-B193-FE7A3C7F8E2D}"/>
    <dgm:cxn modelId="{E2E992BC-16F7-4E43-B5DF-607582389D36}" type="presOf" srcId="{260DA1BC-516D-9E40-9BF8-BDAD9E637CA8}" destId="{32F3FD35-0581-B645-B244-964942FDF929}" srcOrd="0" destOrd="2" presId="urn:microsoft.com/office/officeart/2005/8/layout/process3"/>
    <dgm:cxn modelId="{6F776EC1-EB0B-3546-8A66-015EA9844CA0}" type="presOf" srcId="{B8F8507A-D666-7442-BCAB-E94FA1F95F53}" destId="{E2955436-8EFC-254C-A3DF-197CAE62CA78}" srcOrd="0" destOrd="1" presId="urn:microsoft.com/office/officeart/2005/8/layout/process3"/>
    <dgm:cxn modelId="{B712D1C2-B26E-124B-A79A-BD20BCB0933A}" type="presOf" srcId="{CF4C3B4C-1A8D-F84A-A668-EFB065B4BDF4}" destId="{FB16153C-53E5-3D49-A210-4778B3D7F00C}" srcOrd="0" destOrd="1" presId="urn:microsoft.com/office/officeart/2005/8/layout/process3"/>
    <dgm:cxn modelId="{CEF81BC3-63E4-3845-ADED-BF95E4F6E6E7}" type="presOf" srcId="{9CE112D2-92B9-D043-8785-59DB2BB8A6E8}" destId="{C724AC38-D24E-1E4A-A9F3-93229CEBDE87}" srcOrd="0" destOrd="0" presId="urn:microsoft.com/office/officeart/2005/8/layout/process3"/>
    <dgm:cxn modelId="{FAE92DC7-567D-4D4C-88E3-0E46DCDB3760}" srcId="{DB90746D-EB94-0B44-BBCE-19DF3008B734}" destId="{C4736121-7424-7740-972B-1888309D34DE}" srcOrd="4" destOrd="0" parTransId="{E1D3AD79-D8D6-0648-8AE4-951F0D4FACA0}" sibTransId="{64F456EF-D1D8-704B-9304-7EFEEBA4A6E9}"/>
    <dgm:cxn modelId="{9ED5C6C8-DE21-524F-9989-5B50E9652038}" srcId="{20E8A482-C2F0-C244-88BB-C5EF1C3D69F8}" destId="{BD21B8A0-4BDD-9440-8DAE-36A1297A31B0}" srcOrd="4" destOrd="0" parTransId="{0F337187-91DE-8448-A0EE-75016E6305D3}" sibTransId="{9F0F9355-8D7F-2142-8167-15A8DBC01200}"/>
    <dgm:cxn modelId="{DCB373D8-C8BE-3E43-BC73-A9AC3E580764}" srcId="{2687A8FB-0FC7-A446-9DE1-7986C96EDD19}" destId="{874E1FA5-0126-564C-AD10-5DBAAA3619B2}" srcOrd="4" destOrd="0" parTransId="{0FD8449C-5941-9B4B-9ECB-9B27C72535F6}" sibTransId="{B074D552-6CA3-344D-80B9-56BC0B85868E}"/>
    <dgm:cxn modelId="{8BF478DF-C388-E341-9889-B94FADC0C358}" srcId="{DB90746D-EB94-0B44-BBCE-19DF3008B734}" destId="{69EC69FE-D8D4-0340-B366-E3B6F3B94649}" srcOrd="2" destOrd="0" parTransId="{3C002F7B-BC42-1544-9414-1BD14D5D8AC9}" sibTransId="{CA715C5C-D1A5-4642-BDC1-DC630383A653}"/>
    <dgm:cxn modelId="{AC0E29E6-F906-5E4B-8C84-1402D5D13E62}" type="presOf" srcId="{20E8A482-C2F0-C244-88BB-C5EF1C3D69F8}" destId="{B7465272-FF1A-DF49-BDE3-308AD7AA27C8}" srcOrd="0" destOrd="0" presId="urn:microsoft.com/office/officeart/2005/8/layout/process3"/>
    <dgm:cxn modelId="{5BC9BBE7-8A7B-4646-8642-30AF4FE71269}" srcId="{20E8A482-C2F0-C244-88BB-C5EF1C3D69F8}" destId="{2687A8FB-0FC7-A446-9DE1-7986C96EDD19}" srcOrd="0" destOrd="0" parTransId="{B955A8E3-5E60-FD41-BCF0-109264380D63}" sibTransId="{0A9DBD8A-E8A0-EC4E-B5CC-5B824ADFCC0A}"/>
    <dgm:cxn modelId="{2DC185F3-72BD-AF4A-9FEF-6D4B895087D2}" srcId="{20E8A482-C2F0-C244-88BB-C5EF1C3D69F8}" destId="{DB90746D-EB94-0B44-BBCE-19DF3008B734}" srcOrd="1" destOrd="0" parTransId="{FAEDFFC9-AAE4-994A-A4C5-154FDBAE1B92}" sibTransId="{C18FE69D-3AC9-C24F-BE58-8813780528C1}"/>
    <dgm:cxn modelId="{B9324CF6-5FAA-004D-AF65-FD2A13874209}" type="presOf" srcId="{874E1FA5-0126-564C-AD10-5DBAAA3619B2}" destId="{32F3FD35-0581-B645-B244-964942FDF929}" srcOrd="0" destOrd="4" presId="urn:microsoft.com/office/officeart/2005/8/layout/process3"/>
    <dgm:cxn modelId="{F4E1ACD2-DC20-7548-949F-A726814ADBC5}" type="presParOf" srcId="{B7465272-FF1A-DF49-BDE3-308AD7AA27C8}" destId="{60806FCE-4D22-AC46-A896-83E52DB039C5}" srcOrd="0" destOrd="0" presId="urn:microsoft.com/office/officeart/2005/8/layout/process3"/>
    <dgm:cxn modelId="{20E48D2E-07A8-4640-A0B8-6DF1D7022682}" type="presParOf" srcId="{60806FCE-4D22-AC46-A896-83E52DB039C5}" destId="{03EAC6E5-769F-EE4D-A0F8-2459E7C11B1E}" srcOrd="0" destOrd="0" presId="urn:microsoft.com/office/officeart/2005/8/layout/process3"/>
    <dgm:cxn modelId="{B949F8BF-A842-7A4D-B6E2-7A3F5BFD5483}" type="presParOf" srcId="{60806FCE-4D22-AC46-A896-83E52DB039C5}" destId="{A0A83FDD-E34C-0441-8146-A93AA4F730F4}" srcOrd="1" destOrd="0" presId="urn:microsoft.com/office/officeart/2005/8/layout/process3"/>
    <dgm:cxn modelId="{24A823F1-D0B4-1D47-B651-8F0CC5244187}" type="presParOf" srcId="{60806FCE-4D22-AC46-A896-83E52DB039C5}" destId="{32F3FD35-0581-B645-B244-964942FDF929}" srcOrd="2" destOrd="0" presId="urn:microsoft.com/office/officeart/2005/8/layout/process3"/>
    <dgm:cxn modelId="{680A8047-BF87-6A43-AF3A-4B553F860DAD}" type="presParOf" srcId="{B7465272-FF1A-DF49-BDE3-308AD7AA27C8}" destId="{3484C81C-9DC9-4B49-87B4-B9C458BBA686}" srcOrd="1" destOrd="0" presId="urn:microsoft.com/office/officeart/2005/8/layout/process3"/>
    <dgm:cxn modelId="{307D48C9-9CDF-C140-8D7C-96901F6E3824}" type="presParOf" srcId="{3484C81C-9DC9-4B49-87B4-B9C458BBA686}" destId="{9332B0AA-5607-4446-B048-BDD7595B9334}" srcOrd="0" destOrd="0" presId="urn:microsoft.com/office/officeart/2005/8/layout/process3"/>
    <dgm:cxn modelId="{57E03F2E-A596-AC4F-B914-19E7434BBEB9}" type="presParOf" srcId="{B7465272-FF1A-DF49-BDE3-308AD7AA27C8}" destId="{D74BFA41-C8DC-1545-B0D4-6A9059D8BA98}" srcOrd="2" destOrd="0" presId="urn:microsoft.com/office/officeart/2005/8/layout/process3"/>
    <dgm:cxn modelId="{E1BBC9E3-18BE-A84F-8D69-81F3E0D31F9E}" type="presParOf" srcId="{D74BFA41-C8DC-1545-B0D4-6A9059D8BA98}" destId="{F43168BB-ECD8-394F-BCF6-CF284B248811}" srcOrd="0" destOrd="0" presId="urn:microsoft.com/office/officeart/2005/8/layout/process3"/>
    <dgm:cxn modelId="{09685478-AC4B-564E-A725-029CADE2E318}" type="presParOf" srcId="{D74BFA41-C8DC-1545-B0D4-6A9059D8BA98}" destId="{257670B8-9410-3F42-A3BB-96C7A1EE485C}" srcOrd="1" destOrd="0" presId="urn:microsoft.com/office/officeart/2005/8/layout/process3"/>
    <dgm:cxn modelId="{7CA2EC12-7DAA-054A-AEBB-037C493FE305}" type="presParOf" srcId="{D74BFA41-C8DC-1545-B0D4-6A9059D8BA98}" destId="{FB16153C-53E5-3D49-A210-4778B3D7F00C}" srcOrd="2" destOrd="0" presId="urn:microsoft.com/office/officeart/2005/8/layout/process3"/>
    <dgm:cxn modelId="{69F5C42E-7BE3-3B4F-B9AA-234468F9E42B}" type="presParOf" srcId="{B7465272-FF1A-DF49-BDE3-308AD7AA27C8}" destId="{D5A14CDE-8C8D-3446-84C7-5DF69E6AD7A7}" srcOrd="3" destOrd="0" presId="urn:microsoft.com/office/officeart/2005/8/layout/process3"/>
    <dgm:cxn modelId="{90F6875D-FFDC-E945-A78E-B04CAF03C8AD}" type="presParOf" srcId="{D5A14CDE-8C8D-3446-84C7-5DF69E6AD7A7}" destId="{54C69479-A59E-174D-A3BD-7ED5825B3EA7}" srcOrd="0" destOrd="0" presId="urn:microsoft.com/office/officeart/2005/8/layout/process3"/>
    <dgm:cxn modelId="{0E9FBFAC-6F71-CA45-A3FB-8DDAF7FACD55}" type="presParOf" srcId="{B7465272-FF1A-DF49-BDE3-308AD7AA27C8}" destId="{6EE2B0CE-DE15-CE49-9D8C-73B3B4D4FEA3}" srcOrd="4" destOrd="0" presId="urn:microsoft.com/office/officeart/2005/8/layout/process3"/>
    <dgm:cxn modelId="{41DB1AC1-2FA5-EB41-BDFA-32AEB5F30312}" type="presParOf" srcId="{6EE2B0CE-DE15-CE49-9D8C-73B3B4D4FEA3}" destId="{C293AF2B-94F8-F745-8EFD-A69EC453A0BC}" srcOrd="0" destOrd="0" presId="urn:microsoft.com/office/officeart/2005/8/layout/process3"/>
    <dgm:cxn modelId="{2786F742-2E92-CB4D-B351-E8D145118B95}" type="presParOf" srcId="{6EE2B0CE-DE15-CE49-9D8C-73B3B4D4FEA3}" destId="{50481F6B-1CC2-2D4C-9782-8C104B517542}" srcOrd="1" destOrd="0" presId="urn:microsoft.com/office/officeart/2005/8/layout/process3"/>
    <dgm:cxn modelId="{24732E8F-A1C0-FE43-B8FF-6C3D3D9A29C2}" type="presParOf" srcId="{6EE2B0CE-DE15-CE49-9D8C-73B3B4D4FEA3}" destId="{E2955436-8EFC-254C-A3DF-197CAE62CA78}" srcOrd="2" destOrd="0" presId="urn:microsoft.com/office/officeart/2005/8/layout/process3"/>
    <dgm:cxn modelId="{D3F3B80A-6DFD-3647-B04A-FD6AF630119F}" type="presParOf" srcId="{B7465272-FF1A-DF49-BDE3-308AD7AA27C8}" destId="{DEB036C2-5F3F-634E-B9FC-3DB0EEF2571E}" srcOrd="5" destOrd="0" presId="urn:microsoft.com/office/officeart/2005/8/layout/process3"/>
    <dgm:cxn modelId="{A0DD3CAD-6902-6649-B44B-4125A6A33AB5}" type="presParOf" srcId="{DEB036C2-5F3F-634E-B9FC-3DB0EEF2571E}" destId="{873F5C4B-D244-C14E-80D0-610DCE4BDBF3}" srcOrd="0" destOrd="0" presId="urn:microsoft.com/office/officeart/2005/8/layout/process3"/>
    <dgm:cxn modelId="{03C7E474-5949-D74C-BFD5-C6087D392BE2}" type="presParOf" srcId="{B7465272-FF1A-DF49-BDE3-308AD7AA27C8}" destId="{9501A619-6FDD-974B-920B-17D0EDCD90ED}" srcOrd="6" destOrd="0" presId="urn:microsoft.com/office/officeart/2005/8/layout/process3"/>
    <dgm:cxn modelId="{0CD1857D-BD00-AC45-B353-D02BA8572F6A}" type="presParOf" srcId="{9501A619-6FDD-974B-920B-17D0EDCD90ED}" destId="{598BE90D-D4C7-E64C-A56B-D210548EBD85}" srcOrd="0" destOrd="0" presId="urn:microsoft.com/office/officeart/2005/8/layout/process3"/>
    <dgm:cxn modelId="{3704B6B3-66CF-7343-B048-571F4F1A4509}" type="presParOf" srcId="{9501A619-6FDD-974B-920B-17D0EDCD90ED}" destId="{79396D5E-20A7-B447-9021-2B1AA68E9529}" srcOrd="1" destOrd="0" presId="urn:microsoft.com/office/officeart/2005/8/layout/process3"/>
    <dgm:cxn modelId="{4338188A-7B6B-274E-BF6A-82208D1CE350}" type="presParOf" srcId="{9501A619-6FDD-974B-920B-17D0EDCD90ED}" destId="{62FE388E-88BE-B64E-B71E-38FB265BC655}" srcOrd="2" destOrd="0" presId="urn:microsoft.com/office/officeart/2005/8/layout/process3"/>
    <dgm:cxn modelId="{33D0BEE9-8954-CC49-BCFC-D0EB64F92BD0}" type="presParOf" srcId="{B7465272-FF1A-DF49-BDE3-308AD7AA27C8}" destId="{9CF6C15F-DEA5-4B4A-97CB-C56D1322E98E}" srcOrd="7" destOrd="0" presId="urn:microsoft.com/office/officeart/2005/8/layout/process3"/>
    <dgm:cxn modelId="{68AAB8F2-F65B-0E47-BBB2-0D3BC3142FB9}" type="presParOf" srcId="{9CF6C15F-DEA5-4B4A-97CB-C56D1322E98E}" destId="{355C8F72-182C-754C-8E98-C5CD586C7748}" srcOrd="0" destOrd="0" presId="urn:microsoft.com/office/officeart/2005/8/layout/process3"/>
    <dgm:cxn modelId="{6F3CFEE0-6B4C-754D-87EE-41C6BE3A3030}" type="presParOf" srcId="{B7465272-FF1A-DF49-BDE3-308AD7AA27C8}" destId="{3CCC1ED2-8E15-1D44-93B1-9082CFE15225}" srcOrd="8" destOrd="0" presId="urn:microsoft.com/office/officeart/2005/8/layout/process3"/>
    <dgm:cxn modelId="{3A561250-27ED-504F-9A29-A28967DACAA8}" type="presParOf" srcId="{3CCC1ED2-8E15-1D44-93B1-9082CFE15225}" destId="{B8A1EBD7-A8F8-BD4D-A892-5FAF564C5433}" srcOrd="0" destOrd="0" presId="urn:microsoft.com/office/officeart/2005/8/layout/process3"/>
    <dgm:cxn modelId="{B5CFBB4B-D4FF-C24D-B20B-4D200848D374}" type="presParOf" srcId="{3CCC1ED2-8E15-1D44-93B1-9082CFE15225}" destId="{28A957A0-905E-444C-A5B6-EF68E26DFB86}" srcOrd="1" destOrd="0" presId="urn:microsoft.com/office/officeart/2005/8/layout/process3"/>
    <dgm:cxn modelId="{5EFF0969-C6F6-6D4C-8DB2-65D51392580B}" type="presParOf" srcId="{3CCC1ED2-8E15-1D44-93B1-9082CFE15225}" destId="{C724AC38-D24E-1E4A-A9F3-93229CEBDE87}"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83FDD-E34C-0441-8146-A93AA4F730F4}">
      <dsp:nvSpPr>
        <dsp:cNvPr id="0" name=""/>
        <dsp:cNvSpPr/>
      </dsp:nvSpPr>
      <dsp:spPr>
        <a:xfrm>
          <a:off x="85120" y="282479"/>
          <a:ext cx="1526491" cy="1987032"/>
        </a:xfrm>
        <a:prstGeom prst="roundRect">
          <a:avLst>
            <a:gd name="adj" fmla="val 10000"/>
          </a:avLst>
        </a:prstGeom>
        <a:gradFill flip="none" rotWithShape="0">
          <a:gsLst>
            <a:gs pos="0">
              <a:srgbClr val="00BBFF">
                <a:tint val="66000"/>
                <a:satMod val="160000"/>
              </a:srgbClr>
            </a:gs>
            <a:gs pos="50000">
              <a:srgbClr val="00BBFF">
                <a:tint val="44500"/>
                <a:satMod val="160000"/>
              </a:srgbClr>
            </a:gs>
            <a:gs pos="100000">
              <a:srgbClr val="00BBFF">
                <a:tint val="23500"/>
                <a:satMod val="160000"/>
              </a:srgbClr>
            </a:gs>
          </a:gsLst>
          <a:path path="circle">
            <a:fillToRect t="100000" r="100000"/>
          </a:path>
          <a:tileRect l="-100000" b="-100000"/>
        </a:gradFill>
        <a:ln w="12700" cap="flat" cmpd="sng" algn="ctr">
          <a:solidFill>
            <a:srgbClr val="00BB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ctr" defTabSz="622300" rtl="0">
            <a:lnSpc>
              <a:spcPct val="90000"/>
            </a:lnSpc>
            <a:spcBef>
              <a:spcPct val="0"/>
            </a:spcBef>
            <a:spcAft>
              <a:spcPct val="35000"/>
            </a:spcAft>
            <a:buNone/>
          </a:pPr>
          <a:r>
            <a:rPr lang="en-US" sz="1400" b="1" kern="1200" dirty="0">
              <a:solidFill>
                <a:schemeClr val="tx1"/>
              </a:solidFill>
              <a:latin typeface="+mn-lt"/>
            </a:rPr>
            <a:t>Step 1 </a:t>
          </a:r>
        </a:p>
        <a:p>
          <a:pPr marL="0" lvl="0" indent="0" algn="l" defTabSz="622300" rtl="0">
            <a:lnSpc>
              <a:spcPct val="90000"/>
            </a:lnSpc>
            <a:spcBef>
              <a:spcPct val="0"/>
            </a:spcBef>
            <a:spcAft>
              <a:spcPct val="35000"/>
            </a:spcAft>
            <a:buNone/>
          </a:pPr>
          <a:r>
            <a:rPr lang="en-US" sz="1200" b="1" kern="1200" dirty="0">
              <a:solidFill>
                <a:schemeClr val="tx1"/>
              </a:solidFill>
              <a:latin typeface="+mn-lt"/>
            </a:rPr>
            <a:t>Employee completes </a:t>
          </a:r>
        </a:p>
        <a:p>
          <a:pPr marL="0" lvl="0" indent="0" algn="l" defTabSz="622300" rtl="0">
            <a:lnSpc>
              <a:spcPct val="90000"/>
            </a:lnSpc>
            <a:spcBef>
              <a:spcPct val="0"/>
            </a:spcBef>
            <a:spcAft>
              <a:spcPct val="35000"/>
            </a:spcAft>
            <a:buNone/>
          </a:pPr>
          <a:r>
            <a:rPr lang="en-US" sz="1200" b="1" kern="1200" dirty="0">
              <a:solidFill>
                <a:schemeClr val="tx1"/>
              </a:solidFill>
              <a:latin typeface="+mn-lt"/>
            </a:rPr>
            <a:t>Self Evaluation </a:t>
          </a:r>
          <a:endParaRPr lang="en-CA" sz="1200" b="1" kern="1200" dirty="0">
            <a:solidFill>
              <a:schemeClr val="tx1"/>
            </a:solidFill>
            <a:latin typeface="+mn-lt"/>
          </a:endParaRPr>
        </a:p>
      </dsp:txBody>
      <dsp:txXfrm>
        <a:off x="85120" y="282479"/>
        <a:ext cx="1526491" cy="745776"/>
      </dsp:txXfrm>
    </dsp:sp>
    <dsp:sp modelId="{32F3FD35-0581-B645-B244-964942FDF929}">
      <dsp:nvSpPr>
        <dsp:cNvPr id="0" name=""/>
        <dsp:cNvSpPr/>
      </dsp:nvSpPr>
      <dsp:spPr>
        <a:xfrm>
          <a:off x="153565" y="1524057"/>
          <a:ext cx="1716757" cy="2664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Goals and Objectives*</a:t>
          </a:r>
          <a:endParaRPr lang="en-CA" sz="1200" kern="1200" dirty="0"/>
        </a:p>
        <a:p>
          <a:pPr marL="114300" lvl="1" indent="-114300" algn="l" defTabSz="533400">
            <a:lnSpc>
              <a:spcPct val="90000"/>
            </a:lnSpc>
            <a:spcBef>
              <a:spcPct val="0"/>
            </a:spcBef>
            <a:spcAft>
              <a:spcPct val="15000"/>
            </a:spcAft>
            <a:buChar char="•"/>
          </a:pPr>
          <a:r>
            <a:rPr lang="en-CA" sz="1200" b="1" kern="1200" dirty="0">
              <a:solidFill>
                <a:schemeClr val="accent2"/>
              </a:solidFill>
            </a:rPr>
            <a:t>Annual Activity (BAEs only)</a:t>
          </a:r>
        </a:p>
        <a:p>
          <a:pPr marL="114300" lvl="1" indent="-114300" algn="l" defTabSz="533400">
            <a:lnSpc>
              <a:spcPct val="90000"/>
            </a:lnSpc>
            <a:spcBef>
              <a:spcPct val="0"/>
            </a:spcBef>
            <a:spcAft>
              <a:spcPct val="15000"/>
            </a:spcAft>
            <a:buChar char="•"/>
          </a:pPr>
          <a:r>
            <a:rPr lang="en-US" sz="1200" kern="1200" dirty="0"/>
            <a:t>Development goals*</a:t>
          </a:r>
          <a:endParaRPr lang="en-CA" sz="1200" kern="1200" dirty="0"/>
        </a:p>
        <a:p>
          <a:pPr marL="114300" lvl="1" indent="-114300" algn="l" defTabSz="533400" rtl="0">
            <a:lnSpc>
              <a:spcPct val="90000"/>
            </a:lnSpc>
            <a:spcBef>
              <a:spcPct val="0"/>
            </a:spcBef>
            <a:spcAft>
              <a:spcPct val="15000"/>
            </a:spcAft>
            <a:buChar char="•"/>
          </a:pPr>
          <a:r>
            <a:rPr lang="en-US" sz="1200" kern="1200"/>
            <a:t>Feedback</a:t>
          </a:r>
          <a:r>
            <a:rPr lang="en-US" sz="1200" kern="1200">
              <a:latin typeface="Arial Black" panose="020B0A04020102020204"/>
            </a:rPr>
            <a:t> </a:t>
          </a:r>
          <a:endParaRPr lang="en-CA" sz="1200" kern="1200"/>
        </a:p>
        <a:p>
          <a:pPr marL="114300" lvl="1" indent="-114300" algn="l" defTabSz="533400" rtl="0">
            <a:lnSpc>
              <a:spcPct val="90000"/>
            </a:lnSpc>
            <a:spcBef>
              <a:spcPct val="0"/>
            </a:spcBef>
            <a:spcAft>
              <a:spcPct val="15000"/>
            </a:spcAft>
            <a:buChar char="•"/>
          </a:pPr>
          <a:r>
            <a:rPr lang="en-CA" sz="1200" b="1" kern="1200" dirty="0">
              <a:solidFill>
                <a:schemeClr val="accent2"/>
              </a:solidFill>
            </a:rPr>
            <a:t>Overall Self Rating</a:t>
          </a:r>
          <a:r>
            <a:rPr lang="en-CA" sz="1200" b="1" kern="1200" dirty="0">
              <a:solidFill>
                <a:schemeClr val="accent2"/>
              </a:solidFill>
              <a:latin typeface="Arial Black" panose="020B0A04020102020204"/>
            </a:rPr>
            <a:t> </a:t>
          </a:r>
          <a:endParaRPr lang="en-CA" sz="1200" b="1" kern="1200" dirty="0">
            <a:solidFill>
              <a:schemeClr val="accent2"/>
            </a:solidFill>
          </a:endParaRPr>
        </a:p>
      </dsp:txBody>
      <dsp:txXfrm>
        <a:off x="203847" y="1574339"/>
        <a:ext cx="1616193" cy="2563436"/>
      </dsp:txXfrm>
    </dsp:sp>
    <dsp:sp modelId="{3484C81C-9DC9-4B49-87B4-B9C458BBA686}">
      <dsp:nvSpPr>
        <dsp:cNvPr id="0" name=""/>
        <dsp:cNvSpPr/>
      </dsp:nvSpPr>
      <dsp:spPr>
        <a:xfrm rot="21557996">
          <a:off x="1763785" y="833443"/>
          <a:ext cx="396963" cy="261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1763788" y="886239"/>
        <a:ext cx="318487" cy="156953"/>
      </dsp:txXfrm>
    </dsp:sp>
    <dsp:sp modelId="{257670B8-9410-3F42-A3BB-96C7A1EE485C}">
      <dsp:nvSpPr>
        <dsp:cNvPr id="0" name=""/>
        <dsp:cNvSpPr/>
      </dsp:nvSpPr>
      <dsp:spPr>
        <a:xfrm>
          <a:off x="2360542" y="254675"/>
          <a:ext cx="1526491" cy="1987032"/>
        </a:xfrm>
        <a:prstGeom prst="roundRect">
          <a:avLst>
            <a:gd name="adj" fmla="val 10000"/>
          </a:avLst>
        </a:prstGeom>
        <a:gradFill flip="none" rotWithShape="0">
          <a:gsLst>
            <a:gs pos="0">
              <a:srgbClr val="00BBFF">
                <a:tint val="66000"/>
                <a:satMod val="160000"/>
              </a:srgbClr>
            </a:gs>
            <a:gs pos="50000">
              <a:srgbClr val="00BBFF">
                <a:tint val="44500"/>
                <a:satMod val="160000"/>
              </a:srgbClr>
            </a:gs>
            <a:gs pos="100000">
              <a:srgbClr val="00BBFF">
                <a:tint val="23500"/>
                <a:satMod val="160000"/>
              </a:srgbClr>
            </a:gs>
          </a:gsLst>
          <a:path path="circle">
            <a:fillToRect t="100000" r="100000"/>
          </a:path>
          <a:tileRect l="-100000" b="-100000"/>
        </a:gradFill>
        <a:ln w="12700" cap="flat" cmpd="sng" algn="ctr">
          <a:solidFill>
            <a:srgbClr val="00BB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ctr" defTabSz="622300" rtl="0">
            <a:lnSpc>
              <a:spcPct val="90000"/>
            </a:lnSpc>
            <a:spcBef>
              <a:spcPct val="0"/>
            </a:spcBef>
            <a:spcAft>
              <a:spcPct val="35000"/>
            </a:spcAft>
            <a:buNone/>
          </a:pPr>
          <a:r>
            <a:rPr lang="en-US" sz="1400" b="1" kern="1200" dirty="0">
              <a:solidFill>
                <a:schemeClr val="tx1"/>
              </a:solidFill>
              <a:latin typeface="+mn-lt"/>
            </a:rPr>
            <a:t>Step 2 </a:t>
          </a:r>
        </a:p>
        <a:p>
          <a:pPr marL="0" lvl="0" indent="0" algn="l" defTabSz="622300">
            <a:lnSpc>
              <a:spcPct val="90000"/>
            </a:lnSpc>
            <a:spcBef>
              <a:spcPct val="0"/>
            </a:spcBef>
            <a:spcAft>
              <a:spcPct val="35000"/>
            </a:spcAft>
            <a:buNone/>
          </a:pPr>
          <a:r>
            <a:rPr lang="en-US" sz="1200" b="1" kern="1200" dirty="0">
              <a:solidFill>
                <a:schemeClr val="tx1"/>
              </a:solidFill>
              <a:latin typeface="+mn-lt"/>
            </a:rPr>
            <a:t>Manager completes Employee Evaluation</a:t>
          </a:r>
          <a:endParaRPr lang="en-CA" sz="1200" b="1" kern="1200" dirty="0">
            <a:solidFill>
              <a:schemeClr val="tx1"/>
            </a:solidFill>
            <a:latin typeface="+mn-lt"/>
          </a:endParaRPr>
        </a:p>
      </dsp:txBody>
      <dsp:txXfrm>
        <a:off x="2360542" y="254675"/>
        <a:ext cx="1526491" cy="745776"/>
      </dsp:txXfrm>
    </dsp:sp>
    <dsp:sp modelId="{FB16153C-53E5-3D49-A210-4778B3D7F00C}">
      <dsp:nvSpPr>
        <dsp:cNvPr id="0" name=""/>
        <dsp:cNvSpPr/>
      </dsp:nvSpPr>
      <dsp:spPr>
        <a:xfrm>
          <a:off x="2354653" y="1524057"/>
          <a:ext cx="1623668" cy="2664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a:t>Goals and Objectives</a:t>
          </a:r>
          <a:r>
            <a:rPr lang="en-US" sz="1200" kern="1200">
              <a:latin typeface="Arial Black" panose="020B0A04020102020204"/>
            </a:rPr>
            <a:t> </a:t>
          </a:r>
          <a:endParaRPr lang="en-CA" sz="1200" kern="1200"/>
        </a:p>
        <a:p>
          <a:pPr marL="114300" lvl="1" indent="-114300" algn="l" defTabSz="533400">
            <a:lnSpc>
              <a:spcPct val="90000"/>
            </a:lnSpc>
            <a:spcBef>
              <a:spcPct val="0"/>
            </a:spcBef>
            <a:spcAft>
              <a:spcPct val="15000"/>
            </a:spcAft>
            <a:buChar char="•"/>
          </a:pPr>
          <a:r>
            <a:rPr lang="en-CA" sz="1200" b="1" kern="1200" dirty="0">
              <a:solidFill>
                <a:schemeClr val="accent2"/>
              </a:solidFill>
            </a:rPr>
            <a:t>Annual Activity (BAEs only)</a:t>
          </a:r>
        </a:p>
        <a:p>
          <a:pPr marL="114300" lvl="1" indent="-114300" algn="l" defTabSz="533400">
            <a:lnSpc>
              <a:spcPct val="90000"/>
            </a:lnSpc>
            <a:spcBef>
              <a:spcPct val="0"/>
            </a:spcBef>
            <a:spcAft>
              <a:spcPct val="15000"/>
            </a:spcAft>
            <a:buChar char="•"/>
          </a:pPr>
          <a:r>
            <a:rPr lang="en-US" sz="1200" kern="1200" dirty="0"/>
            <a:t>Development goals</a:t>
          </a:r>
          <a:endParaRPr lang="en-CA" sz="1200" kern="1200" dirty="0"/>
        </a:p>
        <a:p>
          <a:pPr marL="114300" lvl="1" indent="-114300" algn="l" defTabSz="533400">
            <a:lnSpc>
              <a:spcPct val="90000"/>
            </a:lnSpc>
            <a:spcBef>
              <a:spcPct val="0"/>
            </a:spcBef>
            <a:spcAft>
              <a:spcPct val="15000"/>
            </a:spcAft>
            <a:buChar char="•"/>
          </a:pPr>
          <a:r>
            <a:rPr lang="en-US" sz="1200" kern="1200"/>
            <a:t>Feedback</a:t>
          </a:r>
          <a:endParaRPr lang="en-CA" sz="1200" kern="1200"/>
        </a:p>
        <a:p>
          <a:pPr marL="114300" lvl="1" indent="-114300" algn="l" defTabSz="533400" rtl="0">
            <a:lnSpc>
              <a:spcPct val="90000"/>
            </a:lnSpc>
            <a:spcBef>
              <a:spcPct val="0"/>
            </a:spcBef>
            <a:spcAft>
              <a:spcPct val="15000"/>
            </a:spcAft>
            <a:buChar char="•"/>
          </a:pPr>
          <a:r>
            <a:rPr lang="en-US" sz="1200" kern="1200"/>
            <a:t>Overall Manager</a:t>
          </a:r>
          <a:r>
            <a:rPr lang="en-US" sz="1200" kern="1200">
              <a:latin typeface="Arial Black" panose="020B0A04020102020204"/>
            </a:rPr>
            <a:t> </a:t>
          </a:r>
          <a:r>
            <a:rPr lang="en-US" sz="1200" kern="1200"/>
            <a:t> Rating</a:t>
          </a:r>
          <a:r>
            <a:rPr lang="en-US" sz="1200" kern="1200">
              <a:latin typeface="Arial Black" panose="020B0A04020102020204"/>
            </a:rPr>
            <a:t> </a:t>
          </a:r>
          <a:endParaRPr lang="en-CA" sz="1200" kern="1200"/>
        </a:p>
      </dsp:txBody>
      <dsp:txXfrm>
        <a:off x="2402209" y="1571613"/>
        <a:ext cx="1528556" cy="2568888"/>
      </dsp:txXfrm>
    </dsp:sp>
    <dsp:sp modelId="{D5A14CDE-8C8D-3446-84C7-5DF69E6AD7A7}">
      <dsp:nvSpPr>
        <dsp:cNvPr id="0" name=""/>
        <dsp:cNvSpPr/>
      </dsp:nvSpPr>
      <dsp:spPr>
        <a:xfrm>
          <a:off x="4035589" y="819678"/>
          <a:ext cx="379375" cy="261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4035589" y="871995"/>
        <a:ext cx="300899" cy="156953"/>
      </dsp:txXfrm>
    </dsp:sp>
    <dsp:sp modelId="{50481F6B-1CC2-2D4C-9782-8C104B517542}">
      <dsp:nvSpPr>
        <dsp:cNvPr id="0" name=""/>
        <dsp:cNvSpPr/>
      </dsp:nvSpPr>
      <dsp:spPr>
        <a:xfrm>
          <a:off x="4602837" y="254675"/>
          <a:ext cx="1526491" cy="1987032"/>
        </a:xfrm>
        <a:prstGeom prst="roundRect">
          <a:avLst>
            <a:gd name="adj" fmla="val 10000"/>
          </a:avLst>
        </a:prstGeom>
        <a:gradFill flip="none" rotWithShape="0">
          <a:gsLst>
            <a:gs pos="0">
              <a:srgbClr val="00BBFF">
                <a:tint val="66000"/>
                <a:satMod val="160000"/>
              </a:srgbClr>
            </a:gs>
            <a:gs pos="50000">
              <a:srgbClr val="00BBFF">
                <a:tint val="44500"/>
                <a:satMod val="160000"/>
              </a:srgbClr>
            </a:gs>
            <a:gs pos="100000">
              <a:srgbClr val="00BBFF">
                <a:tint val="23500"/>
                <a:satMod val="160000"/>
              </a:srgbClr>
            </a:gs>
          </a:gsLst>
          <a:path path="circle">
            <a:fillToRect t="100000" r="100000"/>
          </a:path>
          <a:tileRect l="-100000" b="-100000"/>
        </a:gradFill>
        <a:ln w="12700" cap="flat" cmpd="sng" algn="ctr">
          <a:solidFill>
            <a:srgbClr val="00BB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ctr" defTabSz="622300" rtl="0">
            <a:lnSpc>
              <a:spcPct val="90000"/>
            </a:lnSpc>
            <a:spcBef>
              <a:spcPct val="0"/>
            </a:spcBef>
            <a:spcAft>
              <a:spcPct val="35000"/>
            </a:spcAft>
            <a:buNone/>
          </a:pPr>
          <a:r>
            <a:rPr lang="en-US" sz="1400" b="1" kern="1200" dirty="0">
              <a:solidFill>
                <a:schemeClr val="tx1"/>
              </a:solidFill>
              <a:latin typeface="+mn-lt"/>
            </a:rPr>
            <a:t>Step: 3 </a:t>
          </a:r>
        </a:p>
        <a:p>
          <a:pPr marL="0" lvl="0" indent="0" algn="l" defTabSz="622300" rtl="0">
            <a:lnSpc>
              <a:spcPct val="90000"/>
            </a:lnSpc>
            <a:spcBef>
              <a:spcPct val="0"/>
            </a:spcBef>
            <a:spcAft>
              <a:spcPct val="35000"/>
            </a:spcAft>
            <a:buNone/>
          </a:pPr>
          <a:r>
            <a:rPr lang="en-US" sz="1200" b="1" kern="1200" dirty="0">
              <a:solidFill>
                <a:schemeClr val="tx1"/>
              </a:solidFill>
              <a:latin typeface="+mn-lt"/>
            </a:rPr>
            <a:t>Manager schedules Year End Performance Review  Meeting </a:t>
          </a:r>
          <a:endParaRPr lang="en-CA" sz="1200" b="1" kern="1200" dirty="0">
            <a:solidFill>
              <a:schemeClr val="tx1"/>
            </a:solidFill>
            <a:latin typeface="+mn-lt"/>
          </a:endParaRPr>
        </a:p>
      </dsp:txBody>
      <dsp:txXfrm>
        <a:off x="4602837" y="254675"/>
        <a:ext cx="1526491" cy="745776"/>
      </dsp:txXfrm>
    </dsp:sp>
    <dsp:sp modelId="{E2955436-8EFC-254C-A3DF-197CAE62CA78}">
      <dsp:nvSpPr>
        <dsp:cNvPr id="0" name=""/>
        <dsp:cNvSpPr/>
      </dsp:nvSpPr>
      <dsp:spPr>
        <a:xfrm>
          <a:off x="4759124" y="1542971"/>
          <a:ext cx="1640405" cy="2664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Overall Performance rating</a:t>
          </a:r>
        </a:p>
        <a:p>
          <a:pPr marL="114300" lvl="1" indent="-114300" algn="l" defTabSz="533400" rtl="0">
            <a:lnSpc>
              <a:spcPct val="90000"/>
            </a:lnSpc>
            <a:spcBef>
              <a:spcPct val="0"/>
            </a:spcBef>
            <a:spcAft>
              <a:spcPct val="15000"/>
            </a:spcAft>
            <a:buChar char="•"/>
          </a:pPr>
          <a:r>
            <a:rPr lang="en-US" sz="1200" b="1" kern="1200" dirty="0">
              <a:solidFill>
                <a:schemeClr val="accent2"/>
              </a:solidFill>
            </a:rPr>
            <a:t>Next year performance objectives and development goals considerations</a:t>
          </a:r>
          <a:r>
            <a:rPr lang="en-US" sz="1200" b="1" kern="1200" dirty="0">
              <a:solidFill>
                <a:schemeClr val="accent2"/>
              </a:solidFill>
              <a:latin typeface="Arial Black" panose="020B0A04020102020204"/>
            </a:rPr>
            <a:t> </a:t>
          </a:r>
          <a:endParaRPr lang="en-US" sz="1200" b="1" kern="1200" dirty="0">
            <a:solidFill>
              <a:schemeClr val="accent2"/>
            </a:solidFill>
          </a:endParaRPr>
        </a:p>
      </dsp:txBody>
      <dsp:txXfrm>
        <a:off x="4807170" y="1591017"/>
        <a:ext cx="1544313" cy="2567908"/>
      </dsp:txXfrm>
    </dsp:sp>
    <dsp:sp modelId="{DEB036C2-5F3F-634E-B9FC-3DB0EEF2571E}">
      <dsp:nvSpPr>
        <dsp:cNvPr id="0" name=""/>
        <dsp:cNvSpPr/>
      </dsp:nvSpPr>
      <dsp:spPr>
        <a:xfrm>
          <a:off x="6271203" y="819678"/>
          <a:ext cx="348862" cy="261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6271203" y="871995"/>
        <a:ext cx="270386" cy="156953"/>
      </dsp:txXfrm>
    </dsp:sp>
    <dsp:sp modelId="{79396D5E-20A7-B447-9021-2B1AA68E9529}">
      <dsp:nvSpPr>
        <dsp:cNvPr id="0" name=""/>
        <dsp:cNvSpPr/>
      </dsp:nvSpPr>
      <dsp:spPr>
        <a:xfrm>
          <a:off x="6787560" y="254675"/>
          <a:ext cx="1526491" cy="1987032"/>
        </a:xfrm>
        <a:prstGeom prst="roundRect">
          <a:avLst>
            <a:gd name="adj" fmla="val 10000"/>
          </a:avLst>
        </a:prstGeom>
        <a:gradFill flip="none" rotWithShape="0">
          <a:gsLst>
            <a:gs pos="0">
              <a:srgbClr val="00BBFF">
                <a:tint val="66000"/>
                <a:satMod val="160000"/>
              </a:srgbClr>
            </a:gs>
            <a:gs pos="50000">
              <a:srgbClr val="00BBFF">
                <a:tint val="44500"/>
                <a:satMod val="160000"/>
              </a:srgbClr>
            </a:gs>
            <a:gs pos="100000">
              <a:srgbClr val="00BBFF">
                <a:tint val="23500"/>
                <a:satMod val="160000"/>
              </a:srgbClr>
            </a:gs>
          </a:gsLst>
          <a:path path="circle">
            <a:fillToRect t="100000" r="100000"/>
          </a:path>
          <a:tileRect l="-100000" b="-100000"/>
        </a:gradFill>
        <a:ln w="12700" cap="flat" cmpd="sng" algn="ctr">
          <a:solidFill>
            <a:srgbClr val="00BB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mn-lt"/>
            </a:rPr>
            <a:t>Step 4 </a:t>
          </a:r>
        </a:p>
        <a:p>
          <a:pPr marL="0" lvl="0" indent="0" algn="l" defTabSz="622300">
            <a:lnSpc>
              <a:spcPct val="90000"/>
            </a:lnSpc>
            <a:spcBef>
              <a:spcPct val="0"/>
            </a:spcBef>
            <a:spcAft>
              <a:spcPct val="35000"/>
            </a:spcAft>
            <a:buNone/>
          </a:pPr>
          <a:r>
            <a:rPr lang="en-US" sz="1200" b="1" kern="1200" dirty="0">
              <a:solidFill>
                <a:schemeClr val="accent2"/>
              </a:solidFill>
              <a:latin typeface="+mn-lt"/>
            </a:rPr>
            <a:t>Employee Acknowledges Year End Performance Review completion</a:t>
          </a:r>
          <a:endParaRPr lang="en-CA" sz="1200" b="1" kern="1200" dirty="0">
            <a:solidFill>
              <a:schemeClr val="accent2"/>
            </a:solidFill>
            <a:latin typeface="+mn-lt"/>
          </a:endParaRPr>
        </a:p>
      </dsp:txBody>
      <dsp:txXfrm>
        <a:off x="6787560" y="254675"/>
        <a:ext cx="1526491" cy="745776"/>
      </dsp:txXfrm>
    </dsp:sp>
    <dsp:sp modelId="{62FE388E-88BE-B64E-B71E-38FB265BC655}">
      <dsp:nvSpPr>
        <dsp:cNvPr id="0" name=""/>
        <dsp:cNvSpPr/>
      </dsp:nvSpPr>
      <dsp:spPr>
        <a:xfrm>
          <a:off x="7001266" y="1589139"/>
          <a:ext cx="1296898" cy="2664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a:t>With or without Comments</a:t>
          </a:r>
        </a:p>
      </dsp:txBody>
      <dsp:txXfrm>
        <a:off x="7039251" y="1627124"/>
        <a:ext cx="1220928" cy="2588030"/>
      </dsp:txXfrm>
    </dsp:sp>
    <dsp:sp modelId="{9CF6C15F-DEA5-4B4A-97CB-C56D1322E98E}">
      <dsp:nvSpPr>
        <dsp:cNvPr id="0" name=""/>
        <dsp:cNvSpPr/>
      </dsp:nvSpPr>
      <dsp:spPr>
        <a:xfrm>
          <a:off x="8406839" y="819678"/>
          <a:ext cx="258540" cy="2615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8406839" y="871995"/>
        <a:ext cx="180978" cy="156953"/>
      </dsp:txXfrm>
    </dsp:sp>
    <dsp:sp modelId="{28A957A0-905E-444C-A5B6-EF68E26DFB86}">
      <dsp:nvSpPr>
        <dsp:cNvPr id="0" name=""/>
        <dsp:cNvSpPr/>
      </dsp:nvSpPr>
      <dsp:spPr>
        <a:xfrm>
          <a:off x="8801864" y="254675"/>
          <a:ext cx="1526491" cy="1987032"/>
        </a:xfrm>
        <a:prstGeom prst="roundRect">
          <a:avLst>
            <a:gd name="adj" fmla="val 10000"/>
          </a:avLst>
        </a:prstGeom>
        <a:gradFill flip="none" rotWithShape="0">
          <a:gsLst>
            <a:gs pos="0">
              <a:srgbClr val="00BBFF">
                <a:tint val="66000"/>
                <a:satMod val="160000"/>
              </a:srgbClr>
            </a:gs>
            <a:gs pos="50000">
              <a:srgbClr val="00BBFF">
                <a:tint val="44500"/>
                <a:satMod val="160000"/>
              </a:srgbClr>
            </a:gs>
            <a:gs pos="100000">
              <a:srgbClr val="00BBFF">
                <a:tint val="23500"/>
                <a:satMod val="160000"/>
              </a:srgbClr>
            </a:gs>
          </a:gsLst>
          <a:path path="circle">
            <a:fillToRect t="100000" r="100000"/>
          </a:path>
          <a:tileRect l="-100000" b="-100000"/>
        </a:gradFill>
        <a:ln w="12700" cap="flat" cmpd="sng" algn="ctr">
          <a:solidFill>
            <a:srgbClr val="00BB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53340" numCol="1" spcCol="1270" anchor="t" anchorCtr="0">
          <a:noAutofit/>
        </a:bodyPr>
        <a:lstStyle/>
        <a:p>
          <a:pPr marL="0" lvl="0" indent="0" algn="ctr" defTabSz="622300" rtl="0">
            <a:lnSpc>
              <a:spcPct val="90000"/>
            </a:lnSpc>
            <a:spcBef>
              <a:spcPct val="0"/>
            </a:spcBef>
            <a:spcAft>
              <a:spcPct val="35000"/>
            </a:spcAft>
            <a:buNone/>
          </a:pPr>
          <a:r>
            <a:rPr lang="en-US" sz="1400" b="1" kern="1200" dirty="0">
              <a:solidFill>
                <a:schemeClr val="tx1"/>
              </a:solidFill>
              <a:latin typeface="+mn-lt"/>
            </a:rPr>
            <a:t>Step 5 </a:t>
          </a:r>
        </a:p>
        <a:p>
          <a:pPr marL="0" lvl="0" indent="0" algn="l" defTabSz="622300">
            <a:lnSpc>
              <a:spcPct val="90000"/>
            </a:lnSpc>
            <a:spcBef>
              <a:spcPct val="0"/>
            </a:spcBef>
            <a:spcAft>
              <a:spcPct val="35000"/>
            </a:spcAft>
            <a:buNone/>
          </a:pPr>
          <a:r>
            <a:rPr lang="en-US" sz="1200" b="1" kern="1200" dirty="0">
              <a:solidFill>
                <a:schemeClr val="accent2"/>
              </a:solidFill>
              <a:latin typeface="+mn-lt"/>
            </a:rPr>
            <a:t>Manager Acknowledges Year End Performance Review completion  </a:t>
          </a:r>
          <a:endParaRPr lang="en-CA" sz="1200" b="1" kern="1200" dirty="0">
            <a:solidFill>
              <a:schemeClr val="accent2"/>
            </a:solidFill>
            <a:latin typeface="+mn-lt"/>
          </a:endParaRPr>
        </a:p>
      </dsp:txBody>
      <dsp:txXfrm>
        <a:off x="8801864" y="254675"/>
        <a:ext cx="1526491" cy="745776"/>
      </dsp:txXfrm>
    </dsp:sp>
    <dsp:sp modelId="{C724AC38-D24E-1E4A-A9F3-93229CEBDE87}">
      <dsp:nvSpPr>
        <dsp:cNvPr id="0" name=""/>
        <dsp:cNvSpPr/>
      </dsp:nvSpPr>
      <dsp:spPr>
        <a:xfrm>
          <a:off x="9135400" y="1672069"/>
          <a:ext cx="1203398" cy="2664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rtl="0">
            <a:lnSpc>
              <a:spcPct val="90000"/>
            </a:lnSpc>
            <a:spcBef>
              <a:spcPct val="0"/>
            </a:spcBef>
            <a:spcAft>
              <a:spcPct val="15000"/>
            </a:spcAft>
            <a:buChar char="•"/>
          </a:pPr>
          <a:r>
            <a:rPr lang="en-US" sz="1200" kern="1200"/>
            <a:t>With or without Comments</a:t>
          </a:r>
          <a:r>
            <a:rPr lang="en-US" sz="1200" kern="1200">
              <a:latin typeface="Arial Black" panose="020B0A04020102020204"/>
            </a:rPr>
            <a:t> </a:t>
          </a:r>
          <a:endParaRPr lang="en-US" sz="1200" kern="1200"/>
        </a:p>
      </dsp:txBody>
      <dsp:txXfrm>
        <a:off x="9170646" y="1707315"/>
        <a:ext cx="1132906" cy="25935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F9C03A-79D8-174C-8A65-8B724BE9D7B5}" type="datetimeFigureOut">
              <a:rPr lang="en-US" smtClean="0"/>
              <a:t>3/13/24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D49E93-5542-D14B-A07B-05AD65D6EB97}" type="slidenum">
              <a:rPr lang="en-US" smtClean="0"/>
              <a:t>‹#›</a:t>
            </a:fld>
            <a:endParaRPr lang="en-US" dirty="0"/>
          </a:p>
        </p:txBody>
      </p:sp>
    </p:spTree>
    <p:extLst>
      <p:ext uri="{BB962C8B-B14F-4D97-AF65-F5344CB8AC3E}">
        <p14:creationId xmlns:p14="http://schemas.microsoft.com/office/powerpoint/2010/main" val="1989204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03967B-E13D-644C-B749-25F5E6C5117C}" type="datetimeFigureOut">
              <a:rPr lang="en-US" smtClean="0"/>
              <a:t>3/13/24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A6A82-C43D-0E45-8BBC-3BA89641B414}" type="slidenum">
              <a:rPr lang="en-US" smtClean="0"/>
              <a:t>‹#›</a:t>
            </a:fld>
            <a:endParaRPr lang="en-US" dirty="0"/>
          </a:p>
        </p:txBody>
      </p:sp>
    </p:spTree>
    <p:extLst>
      <p:ext uri="{BB962C8B-B14F-4D97-AF65-F5344CB8AC3E}">
        <p14:creationId xmlns:p14="http://schemas.microsoft.com/office/powerpoint/2010/main" val="15044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FA6A82-C43D-0E45-8BBC-3BA89641B4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005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A6A82-C43D-0E45-8BBC-3BA89641B414}" type="slidenum">
              <a:rPr lang="en-US" smtClean="0"/>
              <a:t>8</a:t>
            </a:fld>
            <a:endParaRPr lang="en-US"/>
          </a:p>
        </p:txBody>
      </p:sp>
    </p:spTree>
    <p:extLst>
      <p:ext uri="{BB962C8B-B14F-4D97-AF65-F5344CB8AC3E}">
        <p14:creationId xmlns:p14="http://schemas.microsoft.com/office/powerpoint/2010/main" val="3879628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FA6A82-C43D-0E45-8BBC-3BA89641B414}" type="slidenum">
              <a:rPr lang="en-US" smtClean="0"/>
              <a:t>9</a:t>
            </a:fld>
            <a:endParaRPr lang="en-US"/>
          </a:p>
        </p:txBody>
      </p:sp>
    </p:spTree>
    <p:extLst>
      <p:ext uri="{BB962C8B-B14F-4D97-AF65-F5344CB8AC3E}">
        <p14:creationId xmlns:p14="http://schemas.microsoft.com/office/powerpoint/2010/main" val="1709284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Key messages from division  directors to the department and group heads: </a:t>
            </a:r>
          </a:p>
          <a:p>
            <a:r>
              <a:rPr lang="en-US" sz="1200" b="1" u="sng" dirty="0"/>
              <a:t>Value: </a:t>
            </a:r>
          </a:p>
          <a:p>
            <a:r>
              <a:rPr lang="en-US" sz="1200" b="0" u="none" dirty="0"/>
              <a:t>It is a forward-looking process aimed to coming to conclusions about what has to be done differently and better based on the past performance successes and challenges and what development has to happen so that the employee can do better. </a:t>
            </a:r>
          </a:p>
          <a:p>
            <a:endParaRPr lang="en-US" sz="1200" b="0" u="none" dirty="0"/>
          </a:p>
          <a:p>
            <a:r>
              <a:rPr lang="en-US" sz="1200" b="1" u="sng" dirty="0"/>
              <a:t>Roles &amp; responsibilities: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Get closely familiar with all guidelines provided, complete the online modules and encourage your employees do the same. </a:t>
            </a:r>
            <a:endParaRPr lang="en-US" sz="1200" b="1" u="sng" dirty="0"/>
          </a:p>
          <a:p>
            <a:r>
              <a:rPr lang="en-US" sz="1200" dirty="0"/>
              <a:t>Reinforce the understanding of the purpose and the expected outcomes of the review. </a:t>
            </a:r>
          </a:p>
          <a:p>
            <a:r>
              <a:rPr lang="en-US" sz="1200" dirty="0"/>
              <a:t>Seek support from your direct leaders and SMEs if questions arise.  </a:t>
            </a:r>
          </a:p>
          <a:p>
            <a:r>
              <a:rPr lang="en-US" sz="1200" dirty="0"/>
              <a:t>Set the example of commitment to making the process meaningful and useful.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Your active role in guiding employees in understanding the reasons for successes and challenges, in identifying what should be done differently moving forward and agreeing in support needed is a key to making this process meaningful and valuable both for you and your direct reports.  </a:t>
            </a:r>
          </a:p>
          <a:p>
            <a:r>
              <a:rPr lang="en-US" sz="1200" dirty="0"/>
              <a:t>Communicate with your direct reports in a timely manner aka as soon as you receive any updates about the process. Ensure the message is cascaded. Have a team kick off to make sure everyone understands clearly what is expected of them. </a:t>
            </a:r>
          </a:p>
          <a:p>
            <a:r>
              <a:rPr lang="en-US" dirty="0"/>
              <a:t>Your leadership, wisdom and active support are vital to gradually shaping our high performing culture. </a:t>
            </a:r>
          </a:p>
          <a:p>
            <a:endParaRPr lang="en-US" dirty="0"/>
          </a:p>
          <a:p>
            <a:r>
              <a:rPr lang="en-US" dirty="0"/>
              <a:t>Acknowledge any links to remuneration and resistance around three </a:t>
            </a:r>
            <a:r>
              <a:rPr lang="en-US"/>
              <a:t>performance ratings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Valeria will walk us through the process, the changes and answer the questions related to them </a:t>
            </a:r>
          </a:p>
          <a:p>
            <a:endParaRPr lang="en-US" dirty="0"/>
          </a:p>
        </p:txBody>
      </p:sp>
      <p:sp>
        <p:nvSpPr>
          <p:cNvPr id="4" name="Slide Number Placeholder 3"/>
          <p:cNvSpPr>
            <a:spLocks noGrp="1"/>
          </p:cNvSpPr>
          <p:nvPr>
            <p:ph type="sldNum" sz="quarter" idx="5"/>
          </p:nvPr>
        </p:nvSpPr>
        <p:spPr/>
        <p:txBody>
          <a:bodyPr/>
          <a:lstStyle/>
          <a:p>
            <a:fld id="{1AFA6A82-C43D-0E45-8BBC-3BA89641B414}" type="slidenum">
              <a:rPr lang="en-US" smtClean="0"/>
              <a:t>10</a:t>
            </a:fld>
            <a:endParaRPr lang="en-US"/>
          </a:p>
        </p:txBody>
      </p:sp>
    </p:spTree>
    <p:extLst>
      <p:ext uri="{BB962C8B-B14F-4D97-AF65-F5344CB8AC3E}">
        <p14:creationId xmlns:p14="http://schemas.microsoft.com/office/powerpoint/2010/main" val="205492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highest time investment should happen at step 3: the meeting, one hour.</a:t>
            </a:r>
          </a:p>
          <a:p>
            <a:r>
              <a:rPr lang="en-US" dirty="0"/>
              <a:t>Step 1,2, 3 and 4 are very straightforward and should require minimum time as if there was an ongoing conversation, it becomes a mere recording of what has been discussed and agreed. </a:t>
            </a:r>
          </a:p>
          <a:p>
            <a:r>
              <a:rPr lang="en-US" dirty="0"/>
              <a:t>The most important step is of course the meeting. </a:t>
            </a:r>
          </a:p>
          <a:p>
            <a:r>
              <a:rPr lang="en-US" dirty="0"/>
              <a:t>Critical leadership skills that you might want to brush on is: giving performance  feedback and having a difficult conversation in case performance needs improvement. Please, take the online module and look up relevant courses on LinkedIn when preparing for the performance review meeting. I am sure you give feedback on a regular basis, during the end year you would summarize it and record to agree on what type of development has to happen and how you will support. </a:t>
            </a:r>
          </a:p>
          <a:p>
            <a:r>
              <a:rPr lang="en-US" dirty="0"/>
              <a:t>Acknowledge that the meeting took 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It is a two-sided reciprocally accountable process where you move away from the quest for faults and instead focus on joint discussion on how the best use can be made of the individual skills. </a:t>
            </a:r>
          </a:p>
          <a:p>
            <a:endParaRPr lang="en-US" dirty="0"/>
          </a:p>
        </p:txBody>
      </p:sp>
      <p:sp>
        <p:nvSpPr>
          <p:cNvPr id="4" name="Slide Number Placeholder 3"/>
          <p:cNvSpPr>
            <a:spLocks noGrp="1"/>
          </p:cNvSpPr>
          <p:nvPr>
            <p:ph type="sldNum" sz="quarter" idx="5"/>
          </p:nvPr>
        </p:nvSpPr>
        <p:spPr/>
        <p:txBody>
          <a:bodyPr/>
          <a:lstStyle/>
          <a:p>
            <a:fld id="{1AFA6A82-C43D-0E45-8BBC-3BA89641B414}" type="slidenum">
              <a:rPr lang="en-US" smtClean="0"/>
              <a:t>11</a:t>
            </a:fld>
            <a:endParaRPr lang="en-US"/>
          </a:p>
        </p:txBody>
      </p:sp>
    </p:spTree>
    <p:extLst>
      <p:ext uri="{BB962C8B-B14F-4D97-AF65-F5344CB8AC3E}">
        <p14:creationId xmlns:p14="http://schemas.microsoft.com/office/powerpoint/2010/main" val="336575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Critical success factors to providing valuable feedback. </a:t>
            </a:r>
          </a:p>
        </p:txBody>
      </p:sp>
      <p:sp>
        <p:nvSpPr>
          <p:cNvPr id="4" name="Slide Number Placeholder 3"/>
          <p:cNvSpPr>
            <a:spLocks noGrp="1"/>
          </p:cNvSpPr>
          <p:nvPr>
            <p:ph type="sldNum" sz="quarter" idx="5"/>
          </p:nvPr>
        </p:nvSpPr>
        <p:spPr/>
        <p:txBody>
          <a:bodyPr/>
          <a:lstStyle/>
          <a:p>
            <a:fld id="{B253E988-F57C-0B4C-8E74-A0EA9F1CA585}" type="slidenum">
              <a:rPr lang="en-US" smtClean="0"/>
              <a:t>13</a:t>
            </a:fld>
            <a:endParaRPr lang="en-US"/>
          </a:p>
        </p:txBody>
      </p:sp>
    </p:spTree>
    <p:extLst>
      <p:ext uri="{BB962C8B-B14F-4D97-AF65-F5344CB8AC3E}">
        <p14:creationId xmlns:p14="http://schemas.microsoft.com/office/powerpoint/2010/main" val="1811353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15" name="Rectangle 14"/>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2024-03-13</a:t>
            </a:fld>
            <a:endParaRPr lang="en-US" dirty="0">
              <a:solidFill>
                <a:schemeClr val="bg2">
                  <a:lumMod val="10000"/>
                </a:schemeClr>
              </a:solidFill>
              <a:latin typeface="Arial" panose="020B0604020202020204"/>
            </a:endParaRPr>
          </a:p>
        </p:txBody>
      </p:sp>
      <p:sp>
        <p:nvSpPr>
          <p:cNvPr id="17"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8" name="TextBox 17"/>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0"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4"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534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Text Placeholder 2"/>
          <p:cNvSpPr>
            <a:spLocks noGrp="1"/>
          </p:cNvSpPr>
          <p:nvPr>
            <p:ph type="body" idx="1"/>
          </p:nvPr>
        </p:nvSpPr>
        <p:spPr>
          <a:xfrm>
            <a:off x="773411"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3"/>
          <p:cNvSpPr>
            <a:spLocks noGrp="1"/>
          </p:cNvSpPr>
          <p:nvPr>
            <p:ph sz="half" idx="2"/>
          </p:nvPr>
        </p:nvSpPr>
        <p:spPr>
          <a:xfrm>
            <a:off x="773410" y="3337854"/>
            <a:ext cx="4869744" cy="3040252"/>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9" name="Text Placeholder 2"/>
          <p:cNvSpPr>
            <a:spLocks noGrp="1"/>
          </p:cNvSpPr>
          <p:nvPr>
            <p:ph type="body" idx="12"/>
          </p:nvPr>
        </p:nvSpPr>
        <p:spPr>
          <a:xfrm>
            <a:off x="5968074" y="2032777"/>
            <a:ext cx="4869743" cy="769809"/>
          </a:xfrm>
          <a:prstGeom prst="rect">
            <a:avLst/>
          </a:prstGeom>
        </p:spPr>
        <p:txBody>
          <a:bodyPr anchor="b">
            <a:noAutofit/>
          </a:bodyPr>
          <a:lstStyle>
            <a:lvl1pPr marL="0" indent="0" algn="l">
              <a:lnSpc>
                <a:spcPct val="100000"/>
              </a:lnSpc>
              <a:buNone/>
              <a:defRPr sz="2200" b="0" cap="none" baseline="0">
                <a:solidFill>
                  <a:srgbClr val="00A9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p:cNvSpPr>
            <a:spLocks noGrp="1"/>
          </p:cNvSpPr>
          <p:nvPr>
            <p:ph sz="half" idx="13"/>
          </p:nvPr>
        </p:nvSpPr>
        <p:spPr>
          <a:xfrm>
            <a:off x="5968073" y="3337854"/>
            <a:ext cx="4869744" cy="3040251"/>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1" name="Title 1"/>
          <p:cNvSpPr>
            <a:spLocks noGrp="1"/>
          </p:cNvSpPr>
          <p:nvPr>
            <p:ph type="title" hasCustomPrompt="1"/>
          </p:nvPr>
        </p:nvSpPr>
        <p:spPr>
          <a:xfrm>
            <a:off x="773410" y="979687"/>
            <a:ext cx="10064407" cy="637077"/>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903464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2"/>
          </a:xfrm>
          <a:prstGeom prst="rect">
            <a:avLst/>
          </a:prstGeom>
        </p:spPr>
        <p:txBody>
          <a:bodyPr anchor="t">
            <a:normAutofit/>
          </a:bodyPr>
          <a:lstStyle>
            <a:lvl1pPr algn="l">
              <a:defRPr sz="3200" b="0">
                <a:solidFill>
                  <a:srgbClr val="00B0F0"/>
                </a:solidFill>
                <a:latin typeface="+mn-lt"/>
              </a:defRPr>
            </a:lvl1pPr>
          </a:lstStyle>
          <a:p>
            <a:r>
              <a:rPr lang="en-US"/>
              <a:t>Click to edit Master title style</a:t>
            </a:r>
            <a:endParaRPr lang="en-US" dirty="0"/>
          </a:p>
        </p:txBody>
      </p:sp>
      <p:sp>
        <p:nvSpPr>
          <p:cNvPr id="11"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Content Placeholder 2"/>
          <p:cNvSpPr>
            <a:spLocks noGrp="1"/>
          </p:cNvSpPr>
          <p:nvPr>
            <p:ph idx="1"/>
          </p:nvPr>
        </p:nvSpPr>
        <p:spPr>
          <a:xfrm>
            <a:off x="5075864" y="2032776"/>
            <a:ext cx="5446278" cy="3931442"/>
          </a:xfrm>
          <a:prstGeom prst="rect">
            <a:avLst/>
          </a:prstGeom>
        </p:spPr>
        <p:txBody>
          <a:bodyPr anchor="ct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6365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Title 1"/>
          <p:cNvSpPr>
            <a:spLocks noGrp="1"/>
          </p:cNvSpPr>
          <p:nvPr>
            <p:ph type="title"/>
          </p:nvPr>
        </p:nvSpPr>
        <p:spPr>
          <a:xfrm>
            <a:off x="661743" y="2032776"/>
            <a:ext cx="3938833" cy="1581962"/>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endParaRPr lang="en-US" dirty="0"/>
          </a:p>
        </p:txBody>
      </p:sp>
      <p:sp>
        <p:nvSpPr>
          <p:cNvPr id="9" name="Subtitle 2"/>
          <p:cNvSpPr>
            <a:spLocks noGrp="1"/>
          </p:cNvSpPr>
          <p:nvPr>
            <p:ph type="subTitle" idx="1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Picture Placeholder 2"/>
          <p:cNvSpPr>
            <a:spLocks noGrp="1" noChangeAspect="1"/>
          </p:cNvSpPr>
          <p:nvPr>
            <p:ph type="pic" idx="1"/>
          </p:nvPr>
        </p:nvSpPr>
        <p:spPr>
          <a:xfrm>
            <a:off x="6747062" y="979688"/>
            <a:ext cx="4182876"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468787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7687507"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a:off x="1947791" y="979688"/>
            <a:ext cx="7687507" cy="663582"/>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592065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8" name="Vertical Text Placeholder 2"/>
          <p:cNvSpPr>
            <a:spLocks noGrp="1"/>
          </p:cNvSpPr>
          <p:nvPr>
            <p:ph type="body" orient="vert" idx="1"/>
          </p:nvPr>
        </p:nvSpPr>
        <p:spPr>
          <a:xfrm>
            <a:off x="1947791" y="2032777"/>
            <a:ext cx="6921889" cy="4439522"/>
          </a:xfrm>
          <a:prstGeom prst="rect">
            <a:avLst/>
          </a:prstGeom>
        </p:spPr>
        <p:txBody>
          <a:bodyPr vert="eaVert">
            <a:normAutofit/>
          </a:bodyPr>
          <a:lstStyle>
            <a:lvl1pPr marL="228600" indent="-228600">
              <a:lnSpc>
                <a:spcPct val="100000"/>
              </a:lnSpc>
              <a:buClr>
                <a:srgbClr val="00B0F0"/>
              </a:buClr>
              <a:buFont typeface="Wingdings" charset="2"/>
              <a:buChar char="§"/>
              <a:defRPr sz="3200" b="0">
                <a:solidFill>
                  <a:schemeClr val="tx1"/>
                </a:solidFill>
              </a:defRPr>
            </a:lvl1pPr>
            <a:lvl2pPr marL="685800" indent="-228600">
              <a:lnSpc>
                <a:spcPct val="100000"/>
              </a:lnSpc>
              <a:buClr>
                <a:srgbClr val="00B0F0"/>
              </a:buClr>
              <a:buFont typeface="Wingdings" charset="2"/>
              <a:buChar char="§"/>
              <a:defRPr sz="3200" b="0">
                <a:solidFill>
                  <a:schemeClr val="tx1"/>
                </a:solidFill>
              </a:defRPr>
            </a:lvl2pPr>
            <a:lvl3pPr marL="1143000" indent="-228600">
              <a:lnSpc>
                <a:spcPct val="100000"/>
              </a:lnSpc>
              <a:buClr>
                <a:srgbClr val="00B0F0"/>
              </a:buClr>
              <a:buFont typeface="Wingdings" charset="2"/>
              <a:buChar char="§"/>
              <a:defRPr sz="3200" b="0">
                <a:solidFill>
                  <a:schemeClr val="tx1"/>
                </a:solidFill>
              </a:defRPr>
            </a:lvl3pPr>
            <a:lvl4pPr marL="1600200" indent="-228600">
              <a:lnSpc>
                <a:spcPct val="100000"/>
              </a:lnSpc>
              <a:buClr>
                <a:srgbClr val="00B0F0"/>
              </a:buClr>
              <a:buFont typeface="Wingdings" charset="2"/>
              <a:buChar char="§"/>
              <a:defRPr sz="3200" b="0">
                <a:solidFill>
                  <a:schemeClr val="tx1"/>
                </a:solidFill>
              </a:defRPr>
            </a:lvl4pPr>
            <a:lvl5pPr marL="2057400" indent="-228600">
              <a:lnSpc>
                <a:spcPct val="100000"/>
              </a:lnSpc>
              <a:buClr>
                <a:srgbClr val="00B0F0"/>
              </a:buClr>
              <a:buFont typeface="Wingdings" charset="2"/>
              <a:buChar char="§"/>
              <a:defRPr sz="3200" b="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hasCustomPrompt="1"/>
          </p:nvPr>
        </p:nvSpPr>
        <p:spPr>
          <a:xfrm rot="5400000">
            <a:off x="7116880" y="3953881"/>
            <a:ext cx="4439522" cy="597317"/>
          </a:xfrm>
          <a:prstGeom prst="rect">
            <a:avLst/>
          </a:prstGeom>
        </p:spPr>
        <p:txBody>
          <a:bodyPr>
            <a:normAutofit/>
          </a:bodyPr>
          <a:lstStyle>
            <a:lvl1pPr algn="l">
              <a:defRPr sz="1800" b="1" i="0">
                <a:solidFill>
                  <a:srgbClr val="00B0F0"/>
                </a:solidFill>
                <a:latin typeface="Arial" charset="0"/>
                <a:ea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56066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ur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0"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3"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4"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130185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ur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535462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ur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1564176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ur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9" name="TextBox 8"/>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12"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3"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ur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9822"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title" hasCustomPrompt="1"/>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dirty="0"/>
              <a:t>Thank you</a:t>
            </a:r>
            <a:br>
              <a:rPr lang="en-US" dirty="0"/>
            </a:br>
            <a:r>
              <a:rPr lang="en-US" dirty="0">
                <a:solidFill>
                  <a:srgbClr val="00B0F0"/>
                </a:solidFill>
              </a:rPr>
              <a:t>Merci</a:t>
            </a:r>
            <a:endParaRPr lang="en-US" dirty="0"/>
          </a:p>
        </p:txBody>
      </p:sp>
      <p:sp>
        <p:nvSpPr>
          <p:cNvPr id="9" name="Text Placeholder 12"/>
          <p:cNvSpPr>
            <a:spLocks noGrp="1"/>
          </p:cNvSpPr>
          <p:nvPr>
            <p:ph type="body" sz="quarter" idx="10" hasCustomPrompt="1"/>
          </p:nvPr>
        </p:nvSpPr>
        <p:spPr>
          <a:xfrm>
            <a:off x="661988" y="4493174"/>
            <a:ext cx="3938587" cy="781188"/>
          </a:xfrm>
          <a:prstGeom prst="rect">
            <a:avLst/>
          </a:prstGeom>
        </p:spPr>
        <p:txBody>
          <a:bodyPr/>
          <a:lstStyle>
            <a:lvl1pPr marL="0" indent="0">
              <a:buFontTx/>
              <a:buNone/>
              <a:defRPr sz="1800"/>
            </a:lvl1pPr>
            <a:lvl3pPr marL="914400" indent="0">
              <a:buFontTx/>
              <a:buNone/>
              <a:defRPr/>
            </a:lvl3pPr>
          </a:lstStyle>
          <a:p>
            <a:pPr lvl="0"/>
            <a:r>
              <a:rPr lang="en-US" dirty="0"/>
              <a:t>Social Handles</a:t>
            </a:r>
          </a:p>
        </p:txBody>
      </p:sp>
      <p:sp>
        <p:nvSpPr>
          <p:cNvPr id="10" name="Text Placeholder 12"/>
          <p:cNvSpPr>
            <a:spLocks noGrp="1"/>
          </p:cNvSpPr>
          <p:nvPr>
            <p:ph type="body" sz="quarter" idx="11"/>
          </p:nvPr>
        </p:nvSpPr>
        <p:spPr>
          <a:xfrm>
            <a:off x="661743" y="4118554"/>
            <a:ext cx="3938587" cy="374620"/>
          </a:xfrm>
          <a:prstGeom prst="rect">
            <a:avLst/>
          </a:prstGeom>
        </p:spPr>
        <p:txBody>
          <a:bodyPr/>
          <a:lstStyle>
            <a:lvl1pPr marL="0" indent="0">
              <a:buFontTx/>
              <a:buNone/>
              <a:defRPr sz="2000" b="1">
                <a:solidFill>
                  <a:srgbClr val="00B0F0"/>
                </a:solidFill>
              </a:defRPr>
            </a:lvl1pPr>
            <a:lvl3pPr marL="914400" indent="0">
              <a:buFontTx/>
              <a:buNone/>
              <a:defRPr/>
            </a:lvl3pPr>
          </a:lstStyle>
          <a:p>
            <a:pPr lvl="0"/>
            <a:r>
              <a:rPr lang="en-US"/>
              <a:t>Edit Master text styles</a:t>
            </a:r>
          </a:p>
        </p:txBody>
      </p:sp>
    </p:spTree>
    <p:extLst>
      <p:ext uri="{BB962C8B-B14F-4D97-AF65-F5344CB8AC3E}">
        <p14:creationId xmlns:p14="http://schemas.microsoft.com/office/powerpoint/2010/main" val="88593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20" name="TextBox 19"/>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1"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2"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2024-03-13</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866811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11392788"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3"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0261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yclotr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5128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RI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34398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son Ha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5896059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or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92157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yclotron Grou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203941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fe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29792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ud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695984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I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37673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mote Handling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0658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2024-03-13</a:t>
            </a:fld>
            <a:endParaRPr lang="en-US" dirty="0">
              <a:solidFill>
                <a:schemeClr val="bg2">
                  <a:lumMod val="10000"/>
                </a:schemeClr>
              </a:solidFill>
              <a:latin typeface="Arial" panose="020B0604020202020204"/>
            </a:endParaRPr>
          </a:p>
        </p:txBody>
      </p:sp>
    </p:spTree>
    <p:extLst>
      <p:ext uri="{BB962C8B-B14F-4D97-AF65-F5344CB8AC3E}">
        <p14:creationId xmlns:p14="http://schemas.microsoft.com/office/powerpoint/2010/main" val="1740321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mote Handling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12481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mote Handling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70101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mote Handling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17789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F NI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9597145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109944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PH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373848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RAG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85208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SO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392674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lium Recyc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413151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2232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92426" y="-16387"/>
            <a:ext cx="5957888"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11" name="TextBox 10"/>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12"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13"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3"/>
          <p:cNvSpPr txBox="1">
            <a:spLocks/>
          </p:cNvSpPr>
          <p:nvPr userDrawn="1"/>
        </p:nvSpPr>
        <p:spPr>
          <a:xfrm>
            <a:off x="661743" y="6496971"/>
            <a:ext cx="1305077" cy="144991"/>
          </a:xfrm>
          <a:prstGeom prst="rect">
            <a:avLst/>
          </a:prstGeom>
        </p:spPr>
        <p:txBody>
          <a:bodyPr vert="horz" lIns="91440" tIns="18288" rIns="91440" bIns="45720" rtlCol="0" anchor="t"/>
          <a:lstStyle>
            <a:defPPr>
              <a:defRPr lang="en-US"/>
            </a:defPPr>
            <a:lvl1pPr marL="0" algn="l" defTabSz="457200" rtl="0" eaLnBrk="1" latinLnBrk="0" hangingPunct="1">
              <a:defRPr sz="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CACA69-0E10-6F4E-ACF3-A1D2B38594B4}" type="datetime1">
              <a:rPr lang="en-CA" sz="900" smtClean="0">
                <a:solidFill>
                  <a:schemeClr val="bg2">
                    <a:lumMod val="10000"/>
                  </a:schemeClr>
                </a:solidFill>
                <a:latin typeface="Arial" panose="020B0604020202020204"/>
              </a:rPr>
              <a:pPr/>
              <a:t>2024-03-13</a:t>
            </a:fld>
            <a:endParaRPr lang="en-US" dirty="0">
              <a:solidFill>
                <a:schemeClr val="bg2">
                  <a:lumMod val="10000"/>
                </a:schemeClr>
              </a:solidFill>
              <a:latin typeface="Arial" panose="020B0604020202020204"/>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13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5366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SCA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32640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SCA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350479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er Ta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23668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sign Draf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798282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abbit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07649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chine Sh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71899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rol Room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8286531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rol Room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14520384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rol Room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96740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5"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5680" y="204095"/>
            <a:ext cx="1947186" cy="350306"/>
          </a:xfrm>
          <a:prstGeom prst="rect">
            <a:avLst/>
          </a:prstGeom>
        </p:spPr>
      </p:pic>
      <p:sp>
        <p:nvSpPr>
          <p:cNvPr id="7" name="TextBox 6"/>
          <p:cNvSpPr txBox="1"/>
          <p:nvPr userDrawn="1"/>
        </p:nvSpPr>
        <p:spPr>
          <a:xfrm rot="16200000">
            <a:off x="10098877" y="4771510"/>
            <a:ext cx="3514724" cy="503984"/>
          </a:xfrm>
          <a:prstGeom prst="rect">
            <a:avLst/>
          </a:prstGeom>
          <a:noFill/>
        </p:spPr>
        <p:txBody>
          <a:bodyPr wrap="square" rtlCol="0">
            <a:spAutoFit/>
          </a:bodyPr>
          <a:lstStyle/>
          <a:p>
            <a:pPr>
              <a:lnSpc>
                <a:spcPts val="1560"/>
              </a:lnSpc>
            </a:pPr>
            <a:r>
              <a:rPr lang="en-US" b="1" dirty="0">
                <a:solidFill>
                  <a:srgbClr val="00B0F0"/>
                </a:solidFill>
                <a:latin typeface="Arial" charset="0"/>
                <a:ea typeface="Arial" charset="0"/>
                <a:cs typeface="Arial" charset="0"/>
              </a:rPr>
              <a:t>Discovery,</a:t>
            </a:r>
          </a:p>
          <a:p>
            <a:pPr>
              <a:lnSpc>
                <a:spcPts val="1560"/>
              </a:lnSpc>
            </a:pPr>
            <a:r>
              <a:rPr lang="en-US" b="1" dirty="0">
                <a:solidFill>
                  <a:srgbClr val="00B0F0"/>
                </a:solidFill>
                <a:latin typeface="Arial" charset="0"/>
                <a:ea typeface="Arial" charset="0"/>
                <a:cs typeface="Arial" charset="0"/>
              </a:rPr>
              <a:t>accelerated</a:t>
            </a:r>
          </a:p>
        </p:txBody>
      </p:sp>
      <p:sp>
        <p:nvSpPr>
          <p:cNvPr id="8" name="Title 1"/>
          <p:cNvSpPr>
            <a:spLocks noGrp="1"/>
          </p:cNvSpPr>
          <p:nvPr>
            <p:ph type="ctrTitle" hasCustomPrompt="1"/>
          </p:nvPr>
        </p:nvSpPr>
        <p:spPr>
          <a:xfrm>
            <a:off x="662725" y="2032777"/>
            <a:ext cx="3937851" cy="2082023"/>
          </a:xfrm>
          <a:prstGeom prst="rect">
            <a:avLst/>
          </a:prstGeom>
        </p:spPr>
        <p:txBody>
          <a:bodyPr anchor="t">
            <a:normAutofit/>
          </a:bodyPr>
          <a:lstStyle>
            <a:lvl1pPr algn="l">
              <a:defRPr sz="4000" b="1" i="0">
                <a:solidFill>
                  <a:srgbClr val="00B0F0"/>
                </a:solidFill>
                <a:latin typeface="Arial" charset="0"/>
                <a:ea typeface="Arial" charset="0"/>
                <a:cs typeface="Arial" charset="0"/>
              </a:defRPr>
            </a:lvl1pPr>
          </a:lstStyle>
          <a:p>
            <a:r>
              <a:rPr lang="en-US" dirty="0"/>
              <a:t>Click to edit master title style</a:t>
            </a:r>
          </a:p>
        </p:txBody>
      </p:sp>
      <p:sp>
        <p:nvSpPr>
          <p:cNvPr id="9" name="Subtitle 2"/>
          <p:cNvSpPr>
            <a:spLocks noGrp="1"/>
          </p:cNvSpPr>
          <p:nvPr>
            <p:ph type="subTitle" idx="1"/>
          </p:nvPr>
        </p:nvSpPr>
        <p:spPr>
          <a:xfrm>
            <a:off x="661743" y="4114800"/>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06242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aper Clip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128284" y="-16387"/>
            <a:ext cx="8357884" cy="6899872"/>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
              <a:cs typeface=""/>
            </a:endParaRPr>
          </a:p>
        </p:txBody>
      </p:sp>
    </p:spTree>
    <p:extLst>
      <p:ext uri="{BB962C8B-B14F-4D97-AF65-F5344CB8AC3E}">
        <p14:creationId xmlns:p14="http://schemas.microsoft.com/office/powerpoint/2010/main" val="65631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8"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1" name="Title 1"/>
          <p:cNvSpPr>
            <a:spLocks noGrp="1"/>
          </p:cNvSpPr>
          <p:nvPr>
            <p:ph type="title" hasCustomPrompt="1"/>
          </p:nvPr>
        </p:nvSpPr>
        <p:spPr>
          <a:xfrm>
            <a:off x="681471" y="979687"/>
            <a:ext cx="8953827" cy="650329"/>
          </a:xfrm>
          <a:prstGeom prst="rect">
            <a:avLst/>
          </a:prstGeom>
        </p:spPr>
        <p:txBody>
          <a:bodyPr>
            <a:normAutofit/>
          </a:bodyPr>
          <a:lstStyle>
            <a:lvl1pPr algn="l">
              <a:defRPr sz="1800" b="1" i="0">
                <a:solidFill>
                  <a:srgbClr val="00A9FF"/>
                </a:solidFill>
                <a:latin typeface="Arial" charset="0"/>
                <a:ea typeface="Arial" charset="0"/>
                <a:cs typeface="Arial" charset="0"/>
              </a:defRPr>
            </a:lvl1pPr>
          </a:lstStyle>
          <a:p>
            <a:r>
              <a:rPr lang="en-US" dirty="0"/>
              <a:t>Click to edit master title style</a:t>
            </a:r>
          </a:p>
        </p:txBody>
      </p:sp>
      <p:sp>
        <p:nvSpPr>
          <p:cNvPr id="12" name="Content Placeholder 2"/>
          <p:cNvSpPr>
            <a:spLocks noGrp="1"/>
          </p:cNvSpPr>
          <p:nvPr>
            <p:ph idx="1"/>
          </p:nvPr>
        </p:nvSpPr>
        <p:spPr>
          <a:xfrm>
            <a:off x="681471" y="2032777"/>
            <a:ext cx="8953827" cy="3939398"/>
          </a:xfrm>
          <a:prstGeom prst="rect">
            <a:avLst/>
          </a:prstGeom>
        </p:spPr>
        <p:txBody>
          <a:bodyPr anchor="ctr">
            <a:normAutofit/>
          </a:bodyPr>
          <a:lstStyle>
            <a:lvl1pPr marL="228600" indent="-228600">
              <a:buClr>
                <a:srgbClr val="00A9FF"/>
              </a:buClr>
              <a:buFont typeface="Wingdings" charset="2"/>
              <a:buChar char="§"/>
              <a:defRPr sz="3200" b="0" i="0">
                <a:solidFill>
                  <a:schemeClr val="tx1"/>
                </a:solidFill>
                <a:latin typeface="Arial" charset="0"/>
                <a:ea typeface="Arial" charset="0"/>
                <a:cs typeface="Arial" charset="0"/>
              </a:defRPr>
            </a:lvl1pPr>
            <a:lvl2pPr marL="685800" indent="-228600">
              <a:buClr>
                <a:srgbClr val="00A9FF"/>
              </a:buClr>
              <a:buFont typeface="Wingdings" charset="2"/>
              <a:buChar char="§"/>
              <a:defRPr sz="3200" b="0" i="0">
                <a:solidFill>
                  <a:schemeClr val="tx1"/>
                </a:solidFill>
                <a:latin typeface="Arial" charset="0"/>
                <a:ea typeface="Arial" charset="0"/>
                <a:cs typeface="Arial" charset="0"/>
              </a:defRPr>
            </a:lvl2pPr>
            <a:lvl3pPr marL="1143000" indent="-228600">
              <a:buClr>
                <a:srgbClr val="00A9FF"/>
              </a:buClr>
              <a:buFont typeface="Wingdings" charset="2"/>
              <a:buChar char="§"/>
              <a:defRPr sz="3200" b="0" i="0">
                <a:solidFill>
                  <a:schemeClr val="tx1"/>
                </a:solidFill>
                <a:latin typeface="Arial" charset="0"/>
                <a:ea typeface="Arial" charset="0"/>
                <a:cs typeface="Arial" charset="0"/>
              </a:defRPr>
            </a:lvl3pPr>
            <a:lvl4pPr marL="1600200" indent="-228600">
              <a:buClr>
                <a:srgbClr val="00A9FF"/>
              </a:buClr>
              <a:buFont typeface="Wingdings" charset="2"/>
              <a:buChar char="§"/>
              <a:defRPr sz="3200" b="0" i="0">
                <a:solidFill>
                  <a:schemeClr val="tx1"/>
                </a:solidFill>
                <a:latin typeface="Arial" charset="0"/>
                <a:ea typeface="Arial" charset="0"/>
                <a:cs typeface="Arial" charset="0"/>
              </a:defRPr>
            </a:lvl4pPr>
            <a:lvl5pPr marL="2057400" indent="-228600">
              <a:buClr>
                <a:srgbClr val="00A9FF"/>
              </a:buClr>
              <a:buFont typeface="Wingdings" charset="2"/>
              <a:buChar char="§"/>
              <a:defRPr sz="3200" b="0" i="0">
                <a:solidFill>
                  <a:schemeClr val="tx1"/>
                </a:solidFill>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752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7" name="Picture Placeholder 2"/>
          <p:cNvSpPr>
            <a:spLocks noGrp="1" noChangeAspect="1"/>
          </p:cNvSpPr>
          <p:nvPr>
            <p:ph type="pic" idx="1"/>
          </p:nvPr>
        </p:nvSpPr>
        <p:spPr>
          <a:xfrm>
            <a:off x="698269" y="979688"/>
            <a:ext cx="10231669" cy="5881540"/>
          </a:xfrm>
          <a:prstGeom prst="rect">
            <a:avLst/>
          </a:prstGeo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23957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1403106" y="0"/>
            <a:ext cx="788893" cy="6858000"/>
          </a:xfrm>
          <a:prstGeom prst="rect">
            <a:avLst/>
          </a:prstGeom>
          <a:solidFill>
            <a:schemeClr val="bg1"/>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Arial" panose="020B0604020202020204"/>
              <a:ea typeface=""/>
              <a:cs typeface=""/>
            </a:endParaRPr>
          </a:p>
        </p:txBody>
      </p:sp>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10" name="Title 1"/>
          <p:cNvSpPr>
            <a:spLocks noGrp="1"/>
          </p:cNvSpPr>
          <p:nvPr>
            <p:ph type="title"/>
          </p:nvPr>
        </p:nvSpPr>
        <p:spPr>
          <a:xfrm>
            <a:off x="661743" y="2032776"/>
            <a:ext cx="3938833" cy="1581961"/>
          </a:xfrm>
          <a:prstGeom prst="rect">
            <a:avLst/>
          </a:prstGeom>
        </p:spPr>
        <p:txBody>
          <a:bodyPr anchor="t">
            <a:normAutofit/>
          </a:bodyPr>
          <a:lstStyle>
            <a:lvl1pPr algn="l">
              <a:defRPr sz="3200" b="0" i="0">
                <a:solidFill>
                  <a:srgbClr val="00B0F0"/>
                </a:solidFill>
                <a:latin typeface="Arial" charset="0"/>
                <a:ea typeface="Arial" charset="0"/>
                <a:cs typeface="Arial" charset="0"/>
              </a:defRPr>
            </a:lvl1pPr>
          </a:lstStyle>
          <a:p>
            <a:r>
              <a:rPr lang="en-US"/>
              <a:t>Click to edit Master title style</a:t>
            </a:r>
            <a:endParaRPr lang="en-US" dirty="0"/>
          </a:p>
        </p:txBody>
      </p:sp>
      <p:sp>
        <p:nvSpPr>
          <p:cNvPr id="14" name="Subtitle 2"/>
          <p:cNvSpPr>
            <a:spLocks noGrp="1"/>
          </p:cNvSpPr>
          <p:nvPr>
            <p:ph type="subTitle" idx="1"/>
          </p:nvPr>
        </p:nvSpPr>
        <p:spPr>
          <a:xfrm>
            <a:off x="661743" y="3814534"/>
            <a:ext cx="3938833" cy="900340"/>
          </a:xfrm>
          <a:prstGeom prst="rect">
            <a:avLst/>
          </a:prstGeom>
        </p:spPr>
        <p:txBody>
          <a:bodyPr tIns="0" anchor="b">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5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txBox="1">
            <a:spLocks/>
          </p:cNvSpPr>
          <p:nvPr userDrawn="1"/>
        </p:nvSpPr>
        <p:spPr>
          <a:xfrm>
            <a:off x="11428646" y="979688"/>
            <a:ext cx="636727" cy="322851"/>
          </a:xfrm>
          <a:prstGeom prst="rect">
            <a:avLst/>
          </a:prstGeom>
        </p:spPr>
        <p:txBody>
          <a:bodyPr vert="horz" lIns="91440" tIns="45720" rIns="4572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solidFill>
                  <a:schemeClr val="bg2">
                    <a:lumMod val="10000"/>
                  </a:schemeClr>
                </a:solidFill>
                <a:latin typeface="Arial" panose="020B0604020202020204"/>
              </a:rPr>
              <a:pPr/>
              <a:t>‹#›</a:t>
            </a:fld>
            <a:endParaRPr lang="en-US" dirty="0">
              <a:solidFill>
                <a:schemeClr val="bg2">
                  <a:lumMod val="10000"/>
                </a:schemeClr>
              </a:solidFill>
              <a:latin typeface="Arial" panose="020B0604020202020204"/>
            </a:endParaRPr>
          </a:p>
        </p:txBody>
      </p:sp>
      <p:sp>
        <p:nvSpPr>
          <p:cNvPr id="9" name="Content Placeholder 3"/>
          <p:cNvSpPr>
            <a:spLocks noGrp="1"/>
          </p:cNvSpPr>
          <p:nvPr>
            <p:ph sz="half" idx="2"/>
          </p:nvPr>
        </p:nvSpPr>
        <p:spPr>
          <a:xfrm>
            <a:off x="773410"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
        <p:nvSpPr>
          <p:cNvPr id="10" name="Content Placeholder 3"/>
          <p:cNvSpPr>
            <a:spLocks noGrp="1"/>
          </p:cNvSpPr>
          <p:nvPr>
            <p:ph sz="half" idx="13"/>
          </p:nvPr>
        </p:nvSpPr>
        <p:spPr>
          <a:xfrm>
            <a:off x="5968073" y="2032777"/>
            <a:ext cx="4869744" cy="4345329"/>
          </a:xfrm>
          <a:prstGeom prst="rect">
            <a:avLst/>
          </a:prstGeom>
        </p:spPr>
        <p:txBody>
          <a:bodyPr>
            <a:noAutofit/>
          </a:bodyPr>
          <a:lstStyle>
            <a:lvl1pPr marL="228600" indent="-228600">
              <a:lnSpc>
                <a:spcPct val="100000"/>
              </a:lnSpc>
              <a:buClr>
                <a:srgbClr val="00A9FF"/>
              </a:buClr>
              <a:buFont typeface="Wingdings" charset="2"/>
              <a:buChar char="§"/>
              <a:defRPr sz="3200" b="0">
                <a:solidFill>
                  <a:schemeClr val="tx1"/>
                </a:solidFill>
              </a:defRPr>
            </a:lvl1pPr>
            <a:lvl2pPr marL="685800" indent="-228600">
              <a:lnSpc>
                <a:spcPct val="100000"/>
              </a:lnSpc>
              <a:buClr>
                <a:srgbClr val="00A9FF"/>
              </a:buClr>
              <a:buFont typeface="Wingdings" charset="2"/>
              <a:buChar char="§"/>
              <a:defRPr sz="3200" b="0">
                <a:solidFill>
                  <a:schemeClr val="tx1"/>
                </a:solidFill>
              </a:defRPr>
            </a:lvl2pPr>
            <a:lvl3pPr marL="1143000" indent="-228600">
              <a:lnSpc>
                <a:spcPct val="100000"/>
              </a:lnSpc>
              <a:buClr>
                <a:srgbClr val="00A9FF"/>
              </a:buClr>
              <a:buFont typeface="Wingdings" charset="2"/>
              <a:buChar char="§"/>
              <a:defRPr sz="3200" b="0">
                <a:solidFill>
                  <a:schemeClr val="tx1"/>
                </a:solidFill>
              </a:defRPr>
            </a:lvl3pPr>
            <a:lvl4pPr>
              <a:defRPr sz="3200"/>
            </a:lvl4pPr>
            <a:lvl5pPr>
              <a:defRPr sz="3200"/>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06616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10231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86" r:id="rId4"/>
    <p:sldLayoutId id="2147483817" r:id="rId5"/>
    <p:sldLayoutId id="2147483770" r:id="rId6"/>
    <p:sldLayoutId id="2147483784" r:id="rId7"/>
    <p:sldLayoutId id="2147483771"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8" r:id="rId18"/>
    <p:sldLayoutId id="2147483818" r:id="rId19"/>
    <p:sldLayoutId id="2147483785" r:id="rId20"/>
    <p:sldLayoutId id="2147483790" r:id="rId21"/>
    <p:sldLayoutId id="2147483791" r:id="rId22"/>
    <p:sldLayoutId id="2147483793" r:id="rId23"/>
    <p:sldLayoutId id="2147483794" r:id="rId24"/>
    <p:sldLayoutId id="2147483795"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796" r:id="rId42"/>
    <p:sldLayoutId id="2147483821" r:id="rId43"/>
    <p:sldLayoutId id="2147483823" r:id="rId44"/>
    <p:sldLayoutId id="2147483819" r:id="rId45"/>
    <p:sldLayoutId id="2147483820" r:id="rId46"/>
    <p:sldLayoutId id="2147483814" r:id="rId47"/>
    <p:sldLayoutId id="2147483815" r:id="rId48"/>
    <p:sldLayoutId id="2147483816" r:id="rId49"/>
    <p:sldLayoutId id="2147483824" r:id="rId5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Particle Physics Faculty Meeting</a:t>
            </a:r>
            <a:endParaRPr lang="en-US" sz="3000" dirty="0"/>
          </a:p>
        </p:txBody>
      </p:sp>
      <p:sp>
        <p:nvSpPr>
          <p:cNvPr id="5" name="Rectangle 4">
            <a:extLst>
              <a:ext uri="{FF2B5EF4-FFF2-40B4-BE49-F238E27FC236}">
                <a16:creationId xmlns:a16="http://schemas.microsoft.com/office/drawing/2014/main" id="{3F3E9DF6-0197-454E-9EB8-796E0050B9AE}"/>
              </a:ext>
            </a:extLst>
          </p:cNvPr>
          <p:cNvSpPr/>
          <p:nvPr/>
        </p:nvSpPr>
        <p:spPr>
          <a:xfrm>
            <a:off x="1417280" y="1856358"/>
            <a:ext cx="10943746" cy="1538883"/>
          </a:xfrm>
          <a:prstGeom prst="rect">
            <a:avLst/>
          </a:prstGeom>
        </p:spPr>
        <p:txBody>
          <a:bodyPr wrap="square">
            <a:spAutoFit/>
          </a:bodyPr>
          <a:lstStyle/>
          <a:p>
            <a:pPr marL="285750" indent="-285750">
              <a:spcBef>
                <a:spcPts val="600"/>
              </a:spcBef>
              <a:buClr>
                <a:srgbClr val="00B0F0"/>
              </a:buClr>
              <a:buFont typeface="Wingdings" charset="2"/>
              <a:buChar char="§"/>
            </a:pPr>
            <a:r>
              <a:rPr lang="en-US" sz="2400" dirty="0"/>
              <a:t>Agenda</a:t>
            </a:r>
            <a:endParaRPr lang="en-CA" sz="2000" dirty="0"/>
          </a:p>
          <a:p>
            <a:pPr marL="742950" lvl="1" indent="-285750">
              <a:spcBef>
                <a:spcPts val="600"/>
              </a:spcBef>
              <a:buClr>
                <a:srgbClr val="00B0F0"/>
              </a:buClr>
              <a:buFont typeface="Wingdings" charset="2"/>
              <a:buChar char="§"/>
            </a:pPr>
            <a:r>
              <a:rPr lang="en-CA" sz="2000" dirty="0"/>
              <a:t>News/Update</a:t>
            </a:r>
          </a:p>
          <a:p>
            <a:pPr marL="742950" lvl="1" indent="-285750">
              <a:spcBef>
                <a:spcPts val="600"/>
              </a:spcBef>
              <a:buClr>
                <a:srgbClr val="00B0F0"/>
              </a:buClr>
              <a:buFont typeface="Wingdings" charset="2"/>
              <a:buChar char="§"/>
            </a:pPr>
            <a:r>
              <a:rPr lang="en-CA" sz="2000" dirty="0"/>
              <a:t>Research groups Updates</a:t>
            </a:r>
          </a:p>
          <a:p>
            <a:pPr lvl="2">
              <a:buClr>
                <a:srgbClr val="00B0F0"/>
              </a:buClr>
            </a:pPr>
            <a:endParaRPr lang="en-CA" sz="2000" dirty="0"/>
          </a:p>
        </p:txBody>
      </p:sp>
    </p:spTree>
    <p:extLst>
      <p:ext uri="{BB962C8B-B14F-4D97-AF65-F5344CB8AC3E}">
        <p14:creationId xmlns:p14="http://schemas.microsoft.com/office/powerpoint/2010/main" val="2815220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87A915-A60E-7FA7-C723-00E904878A6D}"/>
              </a:ext>
            </a:extLst>
          </p:cNvPr>
          <p:cNvSpPr>
            <a:spLocks noGrp="1"/>
          </p:cNvSpPr>
          <p:nvPr>
            <p:ph idx="1"/>
          </p:nvPr>
        </p:nvSpPr>
        <p:spPr>
          <a:xfrm>
            <a:off x="340735" y="2246137"/>
            <a:ext cx="11510530" cy="1755708"/>
          </a:xfrm>
        </p:spPr>
        <p:txBody>
          <a:bodyPr anchor="t">
            <a:normAutofit lnSpcReduction="10000"/>
          </a:bodyPr>
          <a:lstStyle/>
          <a:p>
            <a:pPr marL="457200" indent="-457200">
              <a:buFont typeface="+mj-lt"/>
              <a:buAutoNum type="arabicPeriod"/>
            </a:pPr>
            <a:r>
              <a:rPr lang="en-US" sz="2400" dirty="0"/>
              <a:t>Become familiar with resources provided and complete training</a:t>
            </a:r>
          </a:p>
          <a:p>
            <a:pPr marL="457200" indent="-457200">
              <a:buFont typeface="+mj-lt"/>
              <a:buAutoNum type="arabicPeriod"/>
            </a:pPr>
            <a:r>
              <a:rPr lang="en-US" sz="2400" dirty="0"/>
              <a:t>Ensure the purpose, expected outcomes and role expectations are clear </a:t>
            </a:r>
          </a:p>
          <a:p>
            <a:pPr marL="457200" indent="-457200">
              <a:buFont typeface="+mj-lt"/>
              <a:buAutoNum type="arabicPeriod"/>
            </a:pPr>
            <a:r>
              <a:rPr lang="en-US" sz="2400" dirty="0"/>
              <a:t>Ensure the message is cascaded </a:t>
            </a:r>
          </a:p>
          <a:p>
            <a:pPr marL="457200" indent="-457200">
              <a:buFont typeface="+mj-lt"/>
              <a:buAutoNum type="arabicPeriod"/>
            </a:pPr>
            <a:r>
              <a:rPr lang="en-US" sz="2400" dirty="0"/>
              <a:t>Report on completion status</a:t>
            </a:r>
          </a:p>
          <a:p>
            <a:pPr marL="0" indent="0">
              <a:buNone/>
            </a:pPr>
            <a:endParaRPr lang="en-US" sz="2400" dirty="0"/>
          </a:p>
        </p:txBody>
      </p:sp>
      <p:sp>
        <p:nvSpPr>
          <p:cNvPr id="4" name="Title 8">
            <a:extLst>
              <a:ext uri="{FF2B5EF4-FFF2-40B4-BE49-F238E27FC236}">
                <a16:creationId xmlns:a16="http://schemas.microsoft.com/office/drawing/2014/main" id="{68F34DF5-984D-4FB7-251A-986BD3962758}"/>
              </a:ext>
            </a:extLst>
          </p:cNvPr>
          <p:cNvSpPr txBox="1">
            <a:spLocks/>
          </p:cNvSpPr>
          <p:nvPr/>
        </p:nvSpPr>
        <p:spPr>
          <a:xfrm>
            <a:off x="340735" y="354583"/>
            <a:ext cx="8953827" cy="650329"/>
          </a:xfrm>
          <a:prstGeom prst="rect">
            <a:avLst/>
          </a:prstGeom>
        </p:spPr>
        <p:txBody>
          <a:bodyPr>
            <a:normAutofit/>
          </a:bodyPr>
          <a:lstStyle>
            <a:lvl1pPr algn="l" defTabSz="914400" rtl="0" eaLnBrk="1" latinLnBrk="0" hangingPunct="1">
              <a:lnSpc>
                <a:spcPct val="90000"/>
              </a:lnSpc>
              <a:spcBef>
                <a:spcPct val="0"/>
              </a:spcBef>
              <a:buNone/>
              <a:defRPr sz="1800" b="1" i="0" kern="1200">
                <a:solidFill>
                  <a:srgbClr val="00B0F0"/>
                </a:solidFill>
                <a:latin typeface="Arial" charset="0"/>
                <a:ea typeface="Arial" charset="0"/>
                <a:cs typeface="Arial" charset="0"/>
              </a:defRPr>
            </a:lvl1pPr>
          </a:lstStyle>
          <a:p>
            <a:r>
              <a:rPr lang="en-US" sz="2000" dirty="0">
                <a:latin typeface="+mj-lt"/>
              </a:rPr>
              <a:t>Year End Performance Reviews: role expectations </a:t>
            </a:r>
          </a:p>
        </p:txBody>
      </p:sp>
    </p:spTree>
    <p:extLst>
      <p:ext uri="{BB962C8B-B14F-4D97-AF65-F5344CB8AC3E}">
        <p14:creationId xmlns:p14="http://schemas.microsoft.com/office/powerpoint/2010/main" val="2720875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41C588D-BB41-7179-F1FD-D876FEB14D20}"/>
              </a:ext>
            </a:extLst>
          </p:cNvPr>
          <p:cNvGraphicFramePr/>
          <p:nvPr/>
        </p:nvGraphicFramePr>
        <p:xfrm>
          <a:off x="1159273" y="1058621"/>
          <a:ext cx="10338799" cy="4957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8693660-2EA8-7674-F75C-B235FA485383}"/>
              </a:ext>
            </a:extLst>
          </p:cNvPr>
          <p:cNvSpPr txBox="1"/>
          <p:nvPr/>
        </p:nvSpPr>
        <p:spPr>
          <a:xfrm>
            <a:off x="693928" y="5289538"/>
            <a:ext cx="3059789"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Submit </a:t>
            </a:r>
          </a:p>
          <a:p>
            <a:pPr algn="ctr"/>
            <a:r>
              <a:rPr lang="en-US" sz="1200" dirty="0"/>
              <a:t>for Manager’s Evaluation</a:t>
            </a:r>
          </a:p>
          <a:p>
            <a:pPr algn="ctr"/>
            <a:r>
              <a:rPr lang="en-US" sz="1600" b="1" u="sng" dirty="0"/>
              <a:t>Complete by March, 22d</a:t>
            </a:r>
          </a:p>
        </p:txBody>
      </p:sp>
      <p:sp>
        <p:nvSpPr>
          <p:cNvPr id="6" name="TextBox 6">
            <a:extLst>
              <a:ext uri="{FF2B5EF4-FFF2-40B4-BE49-F238E27FC236}">
                <a16:creationId xmlns:a16="http://schemas.microsoft.com/office/drawing/2014/main" id="{41FA6BD7-5E11-2335-A207-495C099A4AB0}"/>
              </a:ext>
            </a:extLst>
          </p:cNvPr>
          <p:cNvSpPr txBox="1"/>
          <p:nvPr/>
        </p:nvSpPr>
        <p:spPr>
          <a:xfrm>
            <a:off x="3337922" y="5262081"/>
            <a:ext cx="2073661" cy="86177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accent2"/>
                </a:solidFill>
              </a:rPr>
              <a:t>Save for later </a:t>
            </a:r>
          </a:p>
          <a:p>
            <a:pPr algn="ctr"/>
            <a:r>
              <a:rPr lang="en-US" sz="1200" dirty="0"/>
              <a:t>to discuss during the meeting and make final edits</a:t>
            </a:r>
          </a:p>
        </p:txBody>
      </p:sp>
      <p:sp>
        <p:nvSpPr>
          <p:cNvPr id="7" name="TextBox 6">
            <a:extLst>
              <a:ext uri="{FF2B5EF4-FFF2-40B4-BE49-F238E27FC236}">
                <a16:creationId xmlns:a16="http://schemas.microsoft.com/office/drawing/2014/main" id="{6142D8A9-9A53-4A53-4959-335806D4876F}"/>
              </a:ext>
            </a:extLst>
          </p:cNvPr>
          <p:cNvSpPr txBox="1"/>
          <p:nvPr/>
        </p:nvSpPr>
        <p:spPr>
          <a:xfrm>
            <a:off x="5930256" y="5280978"/>
            <a:ext cx="1770932"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Manager</a:t>
            </a:r>
          </a:p>
          <a:p>
            <a:pPr algn="ctr"/>
            <a:r>
              <a:rPr lang="en-US" sz="1200" dirty="0"/>
              <a:t>Make final changes and </a:t>
            </a:r>
            <a:r>
              <a:rPr lang="en-US" sz="1200" b="1" dirty="0"/>
              <a:t>Submit </a:t>
            </a:r>
            <a:r>
              <a:rPr lang="en-US" sz="1200" dirty="0"/>
              <a:t>for Employee Acknowledgment </a:t>
            </a:r>
          </a:p>
        </p:txBody>
      </p:sp>
      <p:sp>
        <p:nvSpPr>
          <p:cNvPr id="8" name="TextBox 5">
            <a:extLst>
              <a:ext uri="{FF2B5EF4-FFF2-40B4-BE49-F238E27FC236}">
                <a16:creationId xmlns:a16="http://schemas.microsoft.com/office/drawing/2014/main" id="{F89FC149-05FA-B540-EA0D-198A247D6A14}"/>
              </a:ext>
            </a:extLst>
          </p:cNvPr>
          <p:cNvSpPr txBox="1"/>
          <p:nvPr/>
        </p:nvSpPr>
        <p:spPr>
          <a:xfrm>
            <a:off x="8108300" y="5369804"/>
            <a:ext cx="149935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Submit </a:t>
            </a:r>
          </a:p>
          <a:p>
            <a:pPr algn="ctr"/>
            <a:r>
              <a:rPr lang="en-US" sz="1200" dirty="0"/>
              <a:t>for Manager’s Acknowledgment </a:t>
            </a:r>
          </a:p>
        </p:txBody>
      </p:sp>
      <p:sp>
        <p:nvSpPr>
          <p:cNvPr id="9" name="TextBox 10">
            <a:extLst>
              <a:ext uri="{FF2B5EF4-FFF2-40B4-BE49-F238E27FC236}">
                <a16:creationId xmlns:a16="http://schemas.microsoft.com/office/drawing/2014/main" id="{3A181BA3-5EE5-44A4-3EF6-00B257E5B5DA}"/>
              </a:ext>
            </a:extLst>
          </p:cNvPr>
          <p:cNvSpPr txBox="1"/>
          <p:nvPr/>
        </p:nvSpPr>
        <p:spPr>
          <a:xfrm>
            <a:off x="10140405" y="5369804"/>
            <a:ext cx="149935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t>Complete </a:t>
            </a:r>
          </a:p>
          <a:p>
            <a:pPr algn="ctr"/>
            <a:r>
              <a:rPr lang="en-US" sz="1600" b="1" u="sng" dirty="0"/>
              <a:t>by April 19th</a:t>
            </a:r>
          </a:p>
        </p:txBody>
      </p:sp>
      <p:sp>
        <p:nvSpPr>
          <p:cNvPr id="10" name="TextBox 9">
            <a:extLst>
              <a:ext uri="{FF2B5EF4-FFF2-40B4-BE49-F238E27FC236}">
                <a16:creationId xmlns:a16="http://schemas.microsoft.com/office/drawing/2014/main" id="{E368247F-F342-054B-2E2D-02114B540DB4}"/>
              </a:ext>
            </a:extLst>
          </p:cNvPr>
          <p:cNvSpPr txBox="1"/>
          <p:nvPr/>
        </p:nvSpPr>
        <p:spPr>
          <a:xfrm>
            <a:off x="0" y="6346128"/>
            <a:ext cx="435428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accent2"/>
                </a:solidFill>
              </a:rPr>
              <a:t>* </a:t>
            </a:r>
            <a:r>
              <a:rPr lang="en-US" sz="1000" b="1" dirty="0">
                <a:solidFill>
                  <a:schemeClr val="accent2"/>
                </a:solidFill>
              </a:rPr>
              <a:t>Employees can Add a Performance Objectives or Development Goals, if they have not been previously recorded and approved. </a:t>
            </a:r>
          </a:p>
        </p:txBody>
      </p:sp>
      <p:sp>
        <p:nvSpPr>
          <p:cNvPr id="11" name="TextBox 11">
            <a:extLst>
              <a:ext uri="{FF2B5EF4-FFF2-40B4-BE49-F238E27FC236}">
                <a16:creationId xmlns:a16="http://schemas.microsoft.com/office/drawing/2014/main" id="{535FE52F-6591-16B2-4C0A-C8B0A34E8BCA}"/>
              </a:ext>
            </a:extLst>
          </p:cNvPr>
          <p:cNvSpPr txBox="1"/>
          <p:nvPr/>
        </p:nvSpPr>
        <p:spPr>
          <a:xfrm>
            <a:off x="3799242" y="741720"/>
            <a:ext cx="4593515" cy="3775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March 04</a:t>
            </a:r>
            <a:r>
              <a:rPr lang="en-US" b="1" baseline="30000" dirty="0"/>
              <a:t>th</a:t>
            </a:r>
            <a:r>
              <a:rPr lang="en-US" b="1" dirty="0"/>
              <a:t> – April 19</a:t>
            </a:r>
            <a:r>
              <a:rPr lang="en-US" b="1" baseline="30000" dirty="0"/>
              <a:t>th</a:t>
            </a:r>
            <a:r>
              <a:rPr lang="en-US" b="1" dirty="0"/>
              <a:t> </a:t>
            </a:r>
          </a:p>
        </p:txBody>
      </p:sp>
      <p:sp>
        <p:nvSpPr>
          <p:cNvPr id="12" name="Title 8">
            <a:extLst>
              <a:ext uri="{FF2B5EF4-FFF2-40B4-BE49-F238E27FC236}">
                <a16:creationId xmlns:a16="http://schemas.microsoft.com/office/drawing/2014/main" id="{5E2BB281-A7C3-43AC-5B15-D2FB7AE7494A}"/>
              </a:ext>
            </a:extLst>
          </p:cNvPr>
          <p:cNvSpPr>
            <a:spLocks noGrp="1"/>
          </p:cNvSpPr>
          <p:nvPr>
            <p:ph type="title"/>
          </p:nvPr>
        </p:nvSpPr>
        <p:spPr>
          <a:xfrm>
            <a:off x="148458" y="251241"/>
            <a:ext cx="8953827" cy="377598"/>
          </a:xfrm>
        </p:spPr>
        <p:txBody>
          <a:bodyPr>
            <a:normAutofit/>
          </a:bodyPr>
          <a:lstStyle/>
          <a:p>
            <a:r>
              <a:rPr lang="en-US" sz="2000" dirty="0">
                <a:latin typeface="+mj-lt"/>
              </a:rPr>
              <a:t>Year End Performance Reviews: process  </a:t>
            </a:r>
          </a:p>
        </p:txBody>
      </p:sp>
    </p:spTree>
    <p:extLst>
      <p:ext uri="{BB962C8B-B14F-4D97-AF65-F5344CB8AC3E}">
        <p14:creationId xmlns:p14="http://schemas.microsoft.com/office/powerpoint/2010/main" val="1096977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1E3DB11-FABF-D2FE-7F59-E4F81CD8F2D8}"/>
              </a:ext>
            </a:extLst>
          </p:cNvPr>
          <p:cNvSpPr>
            <a:spLocks noGrp="1"/>
          </p:cNvSpPr>
          <p:nvPr>
            <p:ph type="title"/>
          </p:nvPr>
        </p:nvSpPr>
        <p:spPr>
          <a:xfrm>
            <a:off x="355287" y="169526"/>
            <a:ext cx="8953827" cy="650329"/>
          </a:xfrm>
        </p:spPr>
        <p:txBody>
          <a:bodyPr>
            <a:normAutofit/>
          </a:bodyPr>
          <a:lstStyle/>
          <a:p>
            <a:r>
              <a:rPr lang="en-US" sz="2000" dirty="0">
                <a:latin typeface="+mj-lt"/>
              </a:rPr>
              <a:t>Year End Performance Reviews: report </a:t>
            </a:r>
          </a:p>
        </p:txBody>
      </p:sp>
      <p:graphicFrame>
        <p:nvGraphicFramePr>
          <p:cNvPr id="10" name="Table 9">
            <a:extLst>
              <a:ext uri="{FF2B5EF4-FFF2-40B4-BE49-F238E27FC236}">
                <a16:creationId xmlns:a16="http://schemas.microsoft.com/office/drawing/2014/main" id="{9A99F3DC-FE13-D366-A1A7-3316B4119957}"/>
              </a:ext>
            </a:extLst>
          </p:cNvPr>
          <p:cNvGraphicFramePr>
            <a:graphicFrameLocks noGrp="1"/>
          </p:cNvGraphicFramePr>
          <p:nvPr/>
        </p:nvGraphicFramePr>
        <p:xfrm>
          <a:off x="750983" y="711864"/>
          <a:ext cx="10690034" cy="1305418"/>
        </p:xfrm>
        <a:graphic>
          <a:graphicData uri="http://schemas.openxmlformats.org/drawingml/2006/table">
            <a:tbl>
              <a:tblPr/>
              <a:tblGrid>
                <a:gridCol w="4853612">
                  <a:extLst>
                    <a:ext uri="{9D8B030D-6E8A-4147-A177-3AD203B41FA5}">
                      <a16:colId xmlns:a16="http://schemas.microsoft.com/office/drawing/2014/main" val="687045265"/>
                    </a:ext>
                  </a:extLst>
                </a:gridCol>
                <a:gridCol w="5836422">
                  <a:extLst>
                    <a:ext uri="{9D8B030D-6E8A-4147-A177-3AD203B41FA5}">
                      <a16:colId xmlns:a16="http://schemas.microsoft.com/office/drawing/2014/main" val="2624505818"/>
                    </a:ext>
                  </a:extLst>
                </a:gridCol>
              </a:tblGrid>
              <a:tr h="1305418">
                <a:tc>
                  <a:txBody>
                    <a:bodyPr/>
                    <a:lstStyle/>
                    <a:p>
                      <a:r>
                        <a:rPr lang="en-CA" sz="1600" dirty="0">
                          <a:effectLst/>
                        </a:rPr>
                        <a:t>My Team's Performance Reviews</a:t>
                      </a:r>
                    </a:p>
                    <a:p>
                      <a:r>
                        <a:rPr lang="en-CA" sz="1600" dirty="0">
                          <a:effectLst/>
                        </a:rPr>
                        <a:t>report</a:t>
                      </a:r>
                    </a:p>
                  </a:txBody>
                  <a:tcPr marL="125521" marR="125521" marT="62760" marB="62760" anchor="ctr">
                    <a:lnL>
                      <a:noFill/>
                    </a:lnL>
                    <a:lnR>
                      <a:noFill/>
                    </a:lnR>
                    <a:lnT>
                      <a:noFill/>
                    </a:lnT>
                    <a:lnB>
                      <a:no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effectLst/>
                        </a:rPr>
                        <a:t>You can view performance reviews for the entire team in a single report and view the completion statuses.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600" dirty="0">
                          <a:effectLst/>
                        </a:rPr>
                        <a:t>You can drill down on details for individual employee. </a:t>
                      </a:r>
                    </a:p>
                  </a:txBody>
                  <a:tcPr marL="125521" marR="125521" marT="62760" marB="62760" anchor="ctr">
                    <a:lnL>
                      <a:noFill/>
                    </a:lnL>
                    <a:lnR>
                      <a:noFill/>
                    </a:lnR>
                    <a:lnT>
                      <a:noFill/>
                    </a:lnT>
                    <a:lnB>
                      <a:noFill/>
                    </a:lnB>
                    <a:noFill/>
                  </a:tcPr>
                </a:tc>
                <a:extLst>
                  <a:ext uri="{0D108BD9-81ED-4DB2-BD59-A6C34878D82A}">
                    <a16:rowId xmlns:a16="http://schemas.microsoft.com/office/drawing/2014/main" val="1716421349"/>
                  </a:ext>
                </a:extLst>
              </a:tr>
            </a:tbl>
          </a:graphicData>
        </a:graphic>
      </p:graphicFrame>
      <p:pic>
        <p:nvPicPr>
          <p:cNvPr id="12" name="Picture 11" descr="A screenshot of a computer&#10;&#10;Description automatically generated">
            <a:extLst>
              <a:ext uri="{FF2B5EF4-FFF2-40B4-BE49-F238E27FC236}">
                <a16:creationId xmlns:a16="http://schemas.microsoft.com/office/drawing/2014/main" id="{045244BA-83F3-1DCE-4B39-829D7F250539}"/>
              </a:ext>
            </a:extLst>
          </p:cNvPr>
          <p:cNvPicPr>
            <a:picLocks noChangeAspect="1"/>
          </p:cNvPicPr>
          <p:nvPr/>
        </p:nvPicPr>
        <p:blipFill>
          <a:blip r:embed="rId2"/>
          <a:stretch>
            <a:fillRect/>
          </a:stretch>
        </p:blipFill>
        <p:spPr>
          <a:xfrm>
            <a:off x="974043" y="2586359"/>
            <a:ext cx="10564098" cy="3629383"/>
          </a:xfrm>
          <a:prstGeom prst="rect">
            <a:avLst/>
          </a:prstGeom>
        </p:spPr>
      </p:pic>
      <p:sp>
        <p:nvSpPr>
          <p:cNvPr id="2" name="Oval 1">
            <a:extLst>
              <a:ext uri="{FF2B5EF4-FFF2-40B4-BE49-F238E27FC236}">
                <a16:creationId xmlns:a16="http://schemas.microsoft.com/office/drawing/2014/main" id="{A6A419B1-8787-E6F1-2A8F-C72456255761}"/>
              </a:ext>
            </a:extLst>
          </p:cNvPr>
          <p:cNvSpPr/>
          <p:nvPr/>
        </p:nvSpPr>
        <p:spPr>
          <a:xfrm>
            <a:off x="6179891" y="3265715"/>
            <a:ext cx="2713737" cy="5551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987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67FE6C18-9AB4-4F9B-BBB0-E3B0B18FB3F4}"/>
              </a:ext>
            </a:extLst>
          </p:cNvPr>
          <p:cNvSpPr txBox="1">
            <a:spLocks noGrp="1"/>
          </p:cNvSpPr>
          <p:nvPr>
            <p:ph idx="1"/>
          </p:nvPr>
        </p:nvSpPr>
        <p:spPr>
          <a:xfrm>
            <a:off x="681471" y="1251857"/>
            <a:ext cx="10519929" cy="4720318"/>
          </a:xfrm>
          <a:prstGeom prst="rect">
            <a:avLst/>
          </a:prstGeom>
        </p:spPr>
        <p:txBody>
          <a:bodyPr lIns="0" tIns="0" rIns="0" bIns="0" numCol="1" spcCol="360000" anchor="t">
            <a:noAutofit/>
          </a:bodyPr>
          <a:lstStyle>
            <a:lvl1pPr marL="0" indent="0" algn="l" defTabSz="914400" rtl="0" eaLnBrk="1" latinLnBrk="0" hangingPunct="1">
              <a:lnSpc>
                <a:spcPts val="1800"/>
              </a:lnSpc>
              <a:spcBef>
                <a:spcPts val="1000"/>
              </a:spcBef>
              <a:buFont typeface="Arial" panose="020B0604020202020204" pitchFamily="34" charset="0"/>
              <a:buNone/>
              <a:defRPr sz="1400" b="0" i="0" kern="1200">
                <a:solidFill>
                  <a:srgbClr val="4A4A4A"/>
                </a:solidFill>
                <a:latin typeface="Roboto Condensed Light" panose="02000000000000000000" pitchFamily="2" charset="0"/>
                <a:ea typeface="+mn-ea"/>
                <a:cs typeface="Arial Narrow" panose="020B0604020202020204" pitchFamily="34" charset="0"/>
              </a:defRPr>
            </a:lvl1pPr>
            <a:lvl2pPr marL="4572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1700"/>
              </a:lnSpc>
              <a:spcBef>
                <a:spcPts val="500"/>
              </a:spcBef>
              <a:buFont typeface="Arial" panose="020B0604020202020204" pitchFamily="34" charset="0"/>
              <a:buNone/>
              <a:defRPr sz="1400" kern="1200">
                <a:solidFill>
                  <a:srgbClr val="4B4B4B"/>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algn="ctr"/>
            <a:r>
              <a:rPr lang="en-CA" dirty="0">
                <a:solidFill>
                  <a:schemeClr val="tx1"/>
                </a:solidFill>
                <a:latin typeface="Arial"/>
              </a:rPr>
              <a:t>  </a:t>
            </a:r>
          </a:p>
        </p:txBody>
      </p:sp>
      <p:sp>
        <p:nvSpPr>
          <p:cNvPr id="5" name="TextBox 4">
            <a:extLst>
              <a:ext uri="{FF2B5EF4-FFF2-40B4-BE49-F238E27FC236}">
                <a16:creationId xmlns:a16="http://schemas.microsoft.com/office/drawing/2014/main" id="{40DEA2C8-F66C-1721-49B1-D4E4DB77DF76}"/>
              </a:ext>
            </a:extLst>
          </p:cNvPr>
          <p:cNvSpPr txBox="1"/>
          <p:nvPr/>
        </p:nvSpPr>
        <p:spPr>
          <a:xfrm>
            <a:off x="430706" y="1401130"/>
            <a:ext cx="11330587" cy="3364960"/>
          </a:xfrm>
          <a:prstGeom prst="rect">
            <a:avLst/>
          </a:prstGeom>
          <a:noFill/>
        </p:spPr>
        <p:txBody>
          <a:bodyPr wrap="square">
            <a:spAutoFit/>
          </a:bodyPr>
          <a:lstStyle/>
          <a:p>
            <a:pPr marL="0" indent="0" algn="ctr">
              <a:lnSpc>
                <a:spcPct val="150000"/>
              </a:lnSpc>
              <a:buNone/>
            </a:pPr>
            <a:endParaRPr lang="en-CA" b="1" dirty="0">
              <a:solidFill>
                <a:srgbClr val="00B0F0"/>
              </a:solidFill>
              <a:effectLst/>
              <a:latin typeface="Arial Black" panose="020B0604020202020204" pitchFamily="34" charset="0"/>
              <a:cs typeface="Arial Black" panose="020B0604020202020204" pitchFamily="34" charset="0"/>
            </a:endParaRPr>
          </a:p>
          <a:p>
            <a:pPr marL="0" indent="0">
              <a:lnSpc>
                <a:spcPct val="150000"/>
              </a:lnSpc>
              <a:buNone/>
            </a:pPr>
            <a:r>
              <a:rPr lang="en-CA" b="1" dirty="0">
                <a:solidFill>
                  <a:schemeClr val="accent2"/>
                </a:solidFill>
                <a:latin typeface="Arial" panose="020B0604020202020204" pitchFamily="34" charset="0"/>
                <a:cs typeface="Arial" panose="020B0604020202020204" pitchFamily="34" charset="0"/>
              </a:rPr>
              <a:t>Get Feedback on Worker </a:t>
            </a:r>
            <a:r>
              <a:rPr lang="en-CA" i="1" dirty="0">
                <a:effectLst/>
                <a:latin typeface="Arial" panose="020B0604020202020204" pitchFamily="34" charset="0"/>
                <a:cs typeface="Arial" panose="020B0604020202020204" pitchFamily="34" charset="0"/>
              </a:rPr>
              <a:t>(feedback transparency is set by the feedback provider)</a:t>
            </a:r>
            <a:r>
              <a:rPr lang="en-CA" b="1" dirty="0">
                <a:latin typeface="Arial" panose="020B0604020202020204" pitchFamily="34" charset="0"/>
                <a:cs typeface="Arial" panose="020B0604020202020204" pitchFamily="34" charset="0"/>
              </a:rPr>
              <a:t>: </a:t>
            </a:r>
            <a:endParaRPr lang="en-CA" b="1" i="1" u="sng" dirty="0">
              <a:latin typeface="Arial" panose="020B0604020202020204" pitchFamily="34" charset="0"/>
              <a:cs typeface="Arial" panose="020B0604020202020204" pitchFamily="34" charset="0"/>
            </a:endParaRPr>
          </a:p>
          <a:p>
            <a:pPr marL="0" indent="0">
              <a:lnSpc>
                <a:spcPct val="150000"/>
              </a:lnSpc>
              <a:buNone/>
            </a:pPr>
            <a:r>
              <a:rPr lang="en-CA" b="1" i="1" dirty="0">
                <a:effectLst/>
                <a:latin typeface="Arial" panose="020B0604020202020204" pitchFamily="34" charset="0"/>
                <a:cs typeface="Arial" panose="020B0604020202020204" pitchFamily="34" charset="0"/>
              </a:rPr>
              <a:t>Do not share with</a:t>
            </a:r>
            <a:r>
              <a:rPr lang="en-CA" b="1" dirty="0">
                <a:effectLst/>
                <a:latin typeface="Arial" panose="020B0604020202020204" pitchFamily="34" charset="0"/>
                <a:cs typeface="Arial" panose="020B0604020202020204" pitchFamily="34" charset="0"/>
              </a:rPr>
              <a:t> </a:t>
            </a:r>
            <a:r>
              <a:rPr lang="en-CA" dirty="0">
                <a:effectLst/>
                <a:latin typeface="Arial" panose="020B0604020202020204" pitchFamily="34" charset="0"/>
                <a:cs typeface="Arial" panose="020B0604020202020204" pitchFamily="34" charset="0"/>
              </a:rPr>
              <a:t>Employee</a:t>
            </a:r>
            <a:r>
              <a:rPr lang="en-CA" dirty="0">
                <a:latin typeface="Arial" panose="020B0604020202020204" pitchFamily="34" charset="0"/>
                <a:cs typeface="Arial" panose="020B0604020202020204" pitchFamily="34" charset="0"/>
              </a:rPr>
              <a:t>: feedback is </a:t>
            </a:r>
            <a:r>
              <a:rPr lang="en-CA" b="1" dirty="0">
                <a:latin typeface="Arial" panose="020B0604020202020204" pitchFamily="34" charset="0"/>
                <a:cs typeface="Arial" panose="020B0604020202020204" pitchFamily="34" charset="0"/>
              </a:rPr>
              <a:t>ONLY</a:t>
            </a:r>
            <a:r>
              <a:rPr lang="en-CA" dirty="0">
                <a:latin typeface="Arial" panose="020B0604020202020204" pitchFamily="34" charset="0"/>
                <a:cs typeface="Arial" panose="020B0604020202020204" pitchFamily="34" charset="0"/>
              </a:rPr>
              <a:t> visible to HR, direct and level-up managers</a:t>
            </a:r>
          </a:p>
          <a:p>
            <a:pPr marL="0" indent="0">
              <a:lnSpc>
                <a:spcPct val="150000"/>
              </a:lnSpc>
              <a:buNone/>
            </a:pPr>
            <a:r>
              <a:rPr lang="en-CA" b="1" i="1" dirty="0">
                <a:effectLst/>
                <a:latin typeface="Arial" panose="020B0604020202020204" pitchFamily="34" charset="0"/>
                <a:cs typeface="Arial" panose="020B0604020202020204" pitchFamily="34" charset="0"/>
              </a:rPr>
              <a:t>Share with others</a:t>
            </a:r>
            <a:r>
              <a:rPr lang="en-CA" dirty="0">
                <a:effectLst/>
                <a:latin typeface="Arial" panose="020B0604020202020204" pitchFamily="34" charset="0"/>
                <a:cs typeface="Arial" panose="020B0604020202020204" pitchFamily="34" charset="0"/>
              </a:rPr>
              <a:t>: Feedback </a:t>
            </a:r>
            <a:r>
              <a:rPr lang="en-CA" dirty="0">
                <a:latin typeface="Arial" panose="020B0604020202020204" pitchFamily="34" charset="0"/>
                <a:cs typeface="Arial" panose="020B0604020202020204" pitchFamily="34" charset="0"/>
              </a:rPr>
              <a:t>is</a:t>
            </a:r>
            <a:r>
              <a:rPr lang="en-CA" dirty="0">
                <a:effectLst/>
                <a:latin typeface="Arial" panose="020B0604020202020204" pitchFamily="34" charset="0"/>
                <a:cs typeface="Arial" panose="020B0604020202020204" pitchFamily="34" charset="0"/>
              </a:rPr>
              <a:t> </a:t>
            </a:r>
            <a:r>
              <a:rPr lang="en-CA" b="1" dirty="0">
                <a:effectLst/>
                <a:latin typeface="Arial" panose="020B0604020202020204" pitchFamily="34" charset="0"/>
                <a:cs typeface="Arial" panose="020B0604020202020204" pitchFamily="34" charset="0"/>
              </a:rPr>
              <a:t>ONLY</a:t>
            </a:r>
            <a:r>
              <a:rPr lang="en-CA" dirty="0">
                <a:effectLst/>
                <a:latin typeface="Arial" panose="020B0604020202020204" pitchFamily="34" charset="0"/>
                <a:cs typeface="Arial" panose="020B0604020202020204" pitchFamily="34" charset="0"/>
              </a:rPr>
              <a:t> vis</a:t>
            </a:r>
            <a:r>
              <a:rPr lang="en-CA" dirty="0">
                <a:latin typeface="Arial" panose="020B0604020202020204" pitchFamily="34" charset="0"/>
                <a:cs typeface="Arial" panose="020B0604020202020204" pitchFamily="34" charset="0"/>
              </a:rPr>
              <a:t>ible to HR, employee, direct and level-up managers </a:t>
            </a:r>
          </a:p>
          <a:p>
            <a:pPr>
              <a:lnSpc>
                <a:spcPct val="150000"/>
              </a:lnSpc>
            </a:pPr>
            <a:r>
              <a:rPr lang="en-CA" b="1" dirty="0">
                <a:solidFill>
                  <a:schemeClr val="accent2"/>
                </a:solidFill>
                <a:effectLst/>
                <a:latin typeface="Arial" panose="020B0604020202020204" pitchFamily="34" charset="0"/>
                <a:cs typeface="Arial" panose="020B0604020202020204" pitchFamily="34" charset="0"/>
              </a:rPr>
              <a:t>Get Feedback on Self:</a:t>
            </a:r>
          </a:p>
          <a:p>
            <a:pPr>
              <a:lnSpc>
                <a:spcPct val="150000"/>
              </a:lnSpc>
            </a:pPr>
            <a:r>
              <a:rPr lang="en-CA" dirty="0">
                <a:latin typeface="Arial" panose="020B0604020202020204" pitchFamily="34" charset="0"/>
                <a:cs typeface="Arial" panose="020B0604020202020204" pitchFamily="34" charset="0"/>
              </a:rPr>
              <a:t>Feedback is </a:t>
            </a:r>
            <a:r>
              <a:rPr lang="en-CA" b="1" dirty="0">
                <a:latin typeface="Arial" panose="020B0604020202020204" pitchFamily="34" charset="0"/>
                <a:cs typeface="Arial" panose="020B0604020202020204" pitchFamily="34" charset="0"/>
              </a:rPr>
              <a:t>ONLY</a:t>
            </a:r>
            <a:r>
              <a:rPr lang="en-CA" dirty="0">
                <a:latin typeface="Arial" panose="020B0604020202020204" pitchFamily="34" charset="0"/>
                <a:cs typeface="Arial" panose="020B0604020202020204" pitchFamily="34" charset="0"/>
              </a:rPr>
              <a:t> visible to HR, the employee requesting feedback, direct and level-up managers</a:t>
            </a:r>
          </a:p>
          <a:p>
            <a:pPr>
              <a:lnSpc>
                <a:spcPct val="150000"/>
              </a:lnSpc>
            </a:pPr>
            <a:r>
              <a:rPr lang="en-CA" b="1" dirty="0">
                <a:solidFill>
                  <a:schemeClr val="accent2"/>
                </a:solidFill>
                <a:latin typeface="Arial" panose="020B0604020202020204" pitchFamily="34" charset="0"/>
                <a:cs typeface="Arial" panose="020B0604020202020204" pitchFamily="34" charset="0"/>
              </a:rPr>
              <a:t>Give Feedback: </a:t>
            </a:r>
          </a:p>
          <a:p>
            <a:pPr>
              <a:lnSpc>
                <a:spcPct val="150000"/>
              </a:lnSpc>
            </a:pPr>
            <a:r>
              <a:rPr lang="en-CA" dirty="0">
                <a:latin typeface="Arial" panose="020B0604020202020204" pitchFamily="34" charset="0"/>
                <a:cs typeface="Arial" panose="020B0604020202020204" pitchFamily="34" charset="0"/>
              </a:rPr>
              <a:t>F</a:t>
            </a:r>
            <a:r>
              <a:rPr lang="en-CA" dirty="0">
                <a:effectLst/>
                <a:latin typeface="Arial" panose="020B0604020202020204" pitchFamily="34" charset="0"/>
                <a:cs typeface="Arial" panose="020B0604020202020204" pitchFamily="34" charset="0"/>
              </a:rPr>
              <a:t>eedback is visible on the Employee’s Workday Profile to anyone in the lab</a:t>
            </a:r>
            <a:endParaRPr lang="en-US" b="1" dirty="0">
              <a:solidFill>
                <a:srgbClr val="00B0F0"/>
              </a:solidFill>
              <a:latin typeface="Arial" panose="020B0604020202020204" pitchFamily="34" charset="0"/>
              <a:ea typeface="Roboto Condensed Light" panose="02000000000000000000" pitchFamily="2" charset="0"/>
              <a:cs typeface="Arial" panose="020B0604020202020204" pitchFamily="34" charset="0"/>
            </a:endParaRPr>
          </a:p>
        </p:txBody>
      </p:sp>
      <p:sp>
        <p:nvSpPr>
          <p:cNvPr id="2" name="Title 1">
            <a:extLst>
              <a:ext uri="{FF2B5EF4-FFF2-40B4-BE49-F238E27FC236}">
                <a16:creationId xmlns:a16="http://schemas.microsoft.com/office/drawing/2014/main" id="{215480EF-FD6A-47E6-E685-10CB664A16BB}"/>
              </a:ext>
            </a:extLst>
          </p:cNvPr>
          <p:cNvSpPr>
            <a:spLocks noGrp="1"/>
          </p:cNvSpPr>
          <p:nvPr>
            <p:ph type="title"/>
          </p:nvPr>
        </p:nvSpPr>
        <p:spPr>
          <a:xfrm>
            <a:off x="430706" y="434977"/>
            <a:ext cx="11159347" cy="650329"/>
          </a:xfrm>
        </p:spPr>
        <p:txBody>
          <a:bodyPr>
            <a:normAutofit/>
          </a:bodyPr>
          <a:lstStyle/>
          <a:p>
            <a:r>
              <a:rPr lang="en-US" sz="2000" dirty="0">
                <a:latin typeface="+mj-lt"/>
              </a:rPr>
              <a:t>Community-sourced feedback: transparency settings  </a:t>
            </a:r>
          </a:p>
        </p:txBody>
      </p:sp>
    </p:spTree>
    <p:extLst>
      <p:ext uri="{BB962C8B-B14F-4D97-AF65-F5344CB8AC3E}">
        <p14:creationId xmlns:p14="http://schemas.microsoft.com/office/powerpoint/2010/main" val="3723726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DB459-0159-84D7-D7BC-75011413664A}"/>
              </a:ext>
            </a:extLst>
          </p:cNvPr>
          <p:cNvSpPr>
            <a:spLocks noGrp="1"/>
          </p:cNvSpPr>
          <p:nvPr>
            <p:ph type="title"/>
          </p:nvPr>
        </p:nvSpPr>
        <p:spPr>
          <a:xfrm>
            <a:off x="681470" y="255787"/>
            <a:ext cx="8953827" cy="650329"/>
          </a:xfrm>
        </p:spPr>
        <p:txBody>
          <a:bodyPr/>
          <a:lstStyle/>
          <a:p>
            <a:r>
              <a:rPr lang="en-US" dirty="0">
                <a:latin typeface="+mj-lt"/>
              </a:rPr>
              <a:t>Support and Resources </a:t>
            </a:r>
          </a:p>
        </p:txBody>
      </p:sp>
      <p:sp>
        <p:nvSpPr>
          <p:cNvPr id="3" name="Content Placeholder 2">
            <a:extLst>
              <a:ext uri="{FF2B5EF4-FFF2-40B4-BE49-F238E27FC236}">
                <a16:creationId xmlns:a16="http://schemas.microsoft.com/office/drawing/2014/main" id="{9DF76C5F-F09E-03F2-4FC5-784E6806FCA7}"/>
              </a:ext>
            </a:extLst>
          </p:cNvPr>
          <p:cNvSpPr>
            <a:spLocks noGrp="1"/>
          </p:cNvSpPr>
          <p:nvPr>
            <p:ph idx="1"/>
          </p:nvPr>
        </p:nvSpPr>
        <p:spPr>
          <a:xfrm>
            <a:off x="990601" y="1931743"/>
            <a:ext cx="10472058" cy="3939398"/>
          </a:xfrm>
        </p:spPr>
        <p:txBody>
          <a:bodyPr anchor="t">
            <a:normAutofit/>
          </a:bodyPr>
          <a:lstStyle/>
          <a:p>
            <a:r>
              <a:rPr lang="en-US" sz="1800" dirty="0"/>
              <a:t>“Year End Review” online module required for people managers (optional for employees)</a:t>
            </a:r>
          </a:p>
          <a:p>
            <a:r>
              <a:rPr lang="en-US" sz="1800" dirty="0"/>
              <a:t>Year End Review instructions n Workday with job aids links embedded </a:t>
            </a:r>
          </a:p>
          <a:p>
            <a:r>
              <a:rPr lang="en-US" sz="1800" dirty="0"/>
              <a:t>SMEs communication support: </a:t>
            </a:r>
          </a:p>
          <a:p>
            <a:pPr marL="0" indent="0">
              <a:buNone/>
            </a:pPr>
            <a:r>
              <a:rPr lang="en-US" sz="1800" dirty="0"/>
              <a:t>Process: </a:t>
            </a:r>
            <a:r>
              <a:rPr lang="en-US" sz="1800" u="sng" dirty="0"/>
              <a:t>Valeriya Levchenkova</a:t>
            </a:r>
            <a:r>
              <a:rPr lang="en-US" sz="1800" dirty="0"/>
              <a:t>, Manager, Organizational Development </a:t>
            </a:r>
          </a:p>
          <a:p>
            <a:pPr marL="0" indent="0">
              <a:buNone/>
            </a:pPr>
            <a:r>
              <a:rPr lang="en-US" sz="1800" dirty="0"/>
              <a:t>Training resources: </a:t>
            </a:r>
            <a:r>
              <a:rPr lang="en-US" sz="1800" u="sng" dirty="0"/>
              <a:t>Gerardo Aguila</a:t>
            </a:r>
            <a:r>
              <a:rPr lang="en-US" sz="1800" dirty="0"/>
              <a:t>, Manager, Training &amp; Development</a:t>
            </a:r>
          </a:p>
        </p:txBody>
      </p:sp>
    </p:spTree>
    <p:extLst>
      <p:ext uri="{BB962C8B-B14F-4D97-AF65-F5344CB8AC3E}">
        <p14:creationId xmlns:p14="http://schemas.microsoft.com/office/powerpoint/2010/main" val="3988900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7B0E1C-D5AD-AC54-4C65-EE07D49389E4}"/>
              </a:ext>
            </a:extLst>
          </p:cNvPr>
          <p:cNvSpPr txBox="1">
            <a:spLocks/>
          </p:cNvSpPr>
          <p:nvPr/>
        </p:nvSpPr>
        <p:spPr>
          <a:xfrm>
            <a:off x="355600" y="177800"/>
            <a:ext cx="11518900" cy="384965"/>
          </a:xfrm>
          <a:prstGeom prst="rect">
            <a:avLst/>
          </a:prstGeom>
        </p:spPr>
        <p:txBody>
          <a:bodyPr>
            <a:noAutofit/>
          </a:bodyPr>
          <a:lstStyle>
            <a:lvl1pPr algn="l" defTabSz="914400" rtl="0" eaLnBrk="1" latinLnBrk="0" hangingPunct="1">
              <a:lnSpc>
                <a:spcPct val="90000"/>
              </a:lnSpc>
              <a:spcBef>
                <a:spcPct val="0"/>
              </a:spcBef>
              <a:buNone/>
              <a:defRPr sz="1800" b="1" i="0" kern="1200">
                <a:solidFill>
                  <a:srgbClr val="00B0F0"/>
                </a:solidFill>
                <a:latin typeface="Arial" charset="0"/>
                <a:ea typeface="Arial" charset="0"/>
                <a:cs typeface="Arial" charset="0"/>
              </a:defRPr>
            </a:lvl1pPr>
          </a:lstStyle>
          <a:p>
            <a:pPr algn="ctr"/>
            <a:r>
              <a:rPr lang="en-US" sz="2400" dirty="0">
                <a:latin typeface="+mj-lt"/>
              </a:rPr>
              <a:t>Key messages</a:t>
            </a:r>
          </a:p>
        </p:txBody>
      </p:sp>
      <p:sp>
        <p:nvSpPr>
          <p:cNvPr id="11" name="Content Placeholder 2">
            <a:extLst>
              <a:ext uri="{FF2B5EF4-FFF2-40B4-BE49-F238E27FC236}">
                <a16:creationId xmlns:a16="http://schemas.microsoft.com/office/drawing/2014/main" id="{9D4FADD3-3816-4DEF-585C-CB34A32263E4}"/>
              </a:ext>
            </a:extLst>
          </p:cNvPr>
          <p:cNvSpPr txBox="1">
            <a:spLocks/>
          </p:cNvSpPr>
          <p:nvPr/>
        </p:nvSpPr>
        <p:spPr>
          <a:xfrm>
            <a:off x="566287" y="711201"/>
            <a:ext cx="11308213" cy="5969000"/>
          </a:xfrm>
          <a:prstGeom prst="rect">
            <a:avLst/>
          </a:prstGeom>
        </p:spPr>
        <p:txBody>
          <a:bodyPr anchor="ctr">
            <a:normAutofit/>
          </a:bodyPr>
          <a:lstStyle>
            <a:lvl1pPr marL="228600" indent="-228600" algn="l" defTabSz="914400" rtl="0" eaLnBrk="1" latinLnBrk="0" hangingPunct="1">
              <a:lnSpc>
                <a:spcPct val="90000"/>
              </a:lnSpc>
              <a:spcBef>
                <a:spcPts val="1000"/>
              </a:spcBef>
              <a:buClr>
                <a:srgbClr val="00B0F0"/>
              </a:buClr>
              <a:buFont typeface="Wingdings" pitchFamily="2" charset="2"/>
              <a:buChar char="§"/>
              <a:defRPr sz="32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B0F0"/>
              </a:buClr>
              <a:buFont typeface="Wingdings" pitchFamily="2" charset="2"/>
              <a:buChar char="§"/>
              <a:defRPr sz="32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just">
              <a:buNone/>
            </a:pPr>
            <a:endParaRPr lang="en-CA" sz="2000" kern="100" dirty="0">
              <a:latin typeface="+mn-lt"/>
              <a:ea typeface="Calibri" panose="020F0502020204030204" pitchFamily="34" charset="0"/>
              <a:cs typeface="Times New Roman" panose="02020603050405020304" pitchFamily="18" charset="0"/>
            </a:endParaRPr>
          </a:p>
          <a:p>
            <a:pPr marL="0" indent="0" algn="just">
              <a:buNone/>
            </a:pPr>
            <a:r>
              <a:rPr lang="en-CA" sz="2000" kern="100" dirty="0">
                <a:latin typeface="+mn-lt"/>
                <a:ea typeface="Calibri" panose="020F0502020204030204" pitchFamily="34" charset="0"/>
                <a:cs typeface="Times New Roman" panose="02020603050405020304" pitchFamily="18" charset="0"/>
              </a:rPr>
              <a:t>1. Deadlines</a:t>
            </a:r>
          </a:p>
          <a:p>
            <a:pPr marL="0" indent="0" algn="just">
              <a:buNone/>
            </a:pPr>
            <a:r>
              <a:rPr lang="en-CA" sz="2000" kern="100" dirty="0">
                <a:latin typeface="+mn-lt"/>
                <a:ea typeface="Calibri" panose="020F0502020204030204" pitchFamily="34" charset="0"/>
                <a:cs typeface="Times New Roman" panose="02020603050405020304" pitchFamily="18" charset="0"/>
              </a:rPr>
              <a:t>2.Value (WIIFM): you will be able to share your assessment of the progress on performance objectives and development goals since our last formal check-in. We will discuss results, successes, challenges and will consider next year performance objectives and development goals. </a:t>
            </a:r>
          </a:p>
          <a:p>
            <a:pPr marL="0" indent="0" algn="just">
              <a:buNone/>
            </a:pPr>
            <a:r>
              <a:rPr lang="en-CA" sz="2000" kern="100" dirty="0">
                <a:latin typeface="+mn-lt"/>
                <a:ea typeface="Calibri" panose="020F0502020204030204" pitchFamily="34" charset="0"/>
                <a:cs typeface="Times New Roman" panose="02020603050405020304" pitchFamily="18" charset="0"/>
              </a:rPr>
              <a:t>3.Changes:  Employee self-assessment and estimated performance rating </a:t>
            </a:r>
          </a:p>
          <a:p>
            <a:pPr marL="0" indent="0" algn="just">
              <a:buNone/>
            </a:pPr>
            <a:r>
              <a:rPr lang="en-CA" sz="2000" kern="100" dirty="0">
                <a:latin typeface="+mn-lt"/>
                <a:ea typeface="Calibri" panose="020F0502020204030204" pitchFamily="34" charset="0"/>
                <a:cs typeface="Times New Roman" panose="02020603050405020304" pitchFamily="18" charset="0"/>
              </a:rPr>
              <a:t>4.Expectations: </a:t>
            </a:r>
          </a:p>
          <a:p>
            <a:pPr algn="just"/>
            <a:r>
              <a:rPr lang="en-CA" sz="2000" kern="100" dirty="0">
                <a:latin typeface="+mn-lt"/>
                <a:ea typeface="Calibri" panose="020F0502020204030204" pitchFamily="34" charset="0"/>
                <a:cs typeface="Times New Roman" panose="02020603050405020304" pitchFamily="18" charset="0"/>
              </a:rPr>
              <a:t>Prepare for the Year End Performance Review Self-Assessment by referring to the list of updated and approved throughout the year performance objectives, development goals, Check-Ins records</a:t>
            </a:r>
          </a:p>
          <a:p>
            <a:pPr algn="just"/>
            <a:r>
              <a:rPr lang="en-CA" sz="2000" kern="100" dirty="0">
                <a:latin typeface="+mn-lt"/>
                <a:ea typeface="Calibri" panose="020F0502020204030204" pitchFamily="34" charset="0"/>
                <a:cs typeface="Times New Roman" panose="02020603050405020304" pitchFamily="18" charset="0"/>
              </a:rPr>
              <a:t>Use Community-sourced feedback to gather additional feedback</a:t>
            </a:r>
          </a:p>
          <a:p>
            <a:pPr algn="just"/>
            <a:r>
              <a:rPr lang="en-CA" sz="2000" kern="100" dirty="0">
                <a:latin typeface="+mn-lt"/>
                <a:ea typeface="Calibri" panose="020F0502020204030204" pitchFamily="34" charset="0"/>
                <a:cs typeface="Times New Roman" panose="02020603050405020304" pitchFamily="18" charset="0"/>
              </a:rPr>
              <a:t>Identify successes, challenges and the reasons for them</a:t>
            </a:r>
          </a:p>
          <a:p>
            <a:pPr algn="just"/>
            <a:r>
              <a:rPr lang="en-CA" sz="2000" kern="100" dirty="0">
                <a:latin typeface="+mn-lt"/>
                <a:ea typeface="Calibri" panose="020F0502020204030204" pitchFamily="34" charset="0"/>
                <a:cs typeface="Times New Roman" panose="02020603050405020304" pitchFamily="18" charset="0"/>
              </a:rPr>
              <a:t>Consider what should be done differently and better next performance year </a:t>
            </a:r>
          </a:p>
          <a:p>
            <a:pPr marL="0" indent="0" algn="just">
              <a:buNone/>
            </a:pPr>
            <a:r>
              <a:rPr lang="en-CA" sz="2000" kern="100" dirty="0">
                <a:latin typeface="+mn-lt"/>
                <a:ea typeface="Calibri" panose="020F0502020204030204" pitchFamily="34" charset="0"/>
                <a:cs typeface="Times New Roman" panose="02020603050405020304" pitchFamily="18" charset="0"/>
              </a:rPr>
              <a:t>5. Support and resources that are available to you</a:t>
            </a:r>
          </a:p>
        </p:txBody>
      </p:sp>
    </p:spTree>
    <p:extLst>
      <p:ext uri="{BB962C8B-B14F-4D97-AF65-F5344CB8AC3E}">
        <p14:creationId xmlns:p14="http://schemas.microsoft.com/office/powerpoint/2010/main" val="3253987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AOB</a:t>
            </a:r>
          </a:p>
          <a:p>
            <a:endParaRPr lang="en-US" sz="3000" dirty="0"/>
          </a:p>
        </p:txBody>
      </p:sp>
    </p:spTree>
    <p:extLst>
      <p:ext uri="{BB962C8B-B14F-4D97-AF65-F5344CB8AC3E}">
        <p14:creationId xmlns:p14="http://schemas.microsoft.com/office/powerpoint/2010/main" val="3121838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Round Table</a:t>
            </a:r>
            <a:endParaRPr lang="en-US" sz="3000" dirty="0"/>
          </a:p>
        </p:txBody>
      </p:sp>
      <p:sp>
        <p:nvSpPr>
          <p:cNvPr id="5" name="Rectangle 4">
            <a:extLst>
              <a:ext uri="{FF2B5EF4-FFF2-40B4-BE49-F238E27FC236}">
                <a16:creationId xmlns:a16="http://schemas.microsoft.com/office/drawing/2014/main" id="{58AA9893-04F1-4A45-A255-8ACD5D549302}"/>
              </a:ext>
            </a:extLst>
          </p:cNvPr>
          <p:cNvSpPr/>
          <p:nvPr/>
        </p:nvSpPr>
        <p:spPr>
          <a:xfrm>
            <a:off x="539418" y="1856358"/>
            <a:ext cx="11113164" cy="4585871"/>
          </a:xfrm>
          <a:prstGeom prst="rect">
            <a:avLst/>
          </a:prstGeom>
        </p:spPr>
        <p:txBody>
          <a:bodyPr wrap="square">
            <a:spAutoFit/>
          </a:bodyPr>
          <a:lstStyle/>
          <a:p>
            <a:pPr marL="742950" lvl="1" indent="-285750">
              <a:buClr>
                <a:srgbClr val="00B0F0"/>
              </a:buClr>
              <a:buFont typeface="Wingdings" charset="2"/>
              <a:buChar char="§"/>
            </a:pPr>
            <a:r>
              <a:rPr lang="en-US" dirty="0"/>
              <a:t>ATLAS</a:t>
            </a:r>
          </a:p>
          <a:p>
            <a:pPr marL="742950" lvl="1" indent="-285750">
              <a:buClr>
                <a:srgbClr val="00B0F0"/>
              </a:buClr>
              <a:buFont typeface="Wingdings" charset="2"/>
              <a:buChar char="§"/>
            </a:pPr>
            <a:r>
              <a:rPr lang="en-US" dirty="0"/>
              <a:t>T2K/</a:t>
            </a:r>
            <a:r>
              <a:rPr lang="en-US" dirty="0" err="1"/>
              <a:t>HyperK</a:t>
            </a:r>
            <a:endParaRPr lang="en-US" dirty="0"/>
          </a:p>
          <a:p>
            <a:pPr marL="742950" lvl="1" indent="-285750">
              <a:buClr>
                <a:srgbClr val="00B0F0"/>
              </a:buClr>
              <a:buFont typeface="Wingdings" charset="2"/>
              <a:buChar char="§"/>
            </a:pPr>
            <a:r>
              <a:rPr lang="en-US" dirty="0"/>
              <a:t>TUCAN</a:t>
            </a:r>
          </a:p>
          <a:p>
            <a:pPr marL="742950" lvl="1" indent="-285750">
              <a:buClr>
                <a:srgbClr val="00B0F0"/>
              </a:buClr>
              <a:buFont typeface="Wingdings" charset="2"/>
              <a:buChar char="§"/>
            </a:pPr>
            <a:r>
              <a:rPr lang="en-US" dirty="0"/>
              <a:t>ALPHA </a:t>
            </a:r>
          </a:p>
          <a:p>
            <a:pPr marL="742950" lvl="1" indent="-285750">
              <a:buClr>
                <a:srgbClr val="00B0F0"/>
              </a:buClr>
              <a:buFont typeface="Wingdings" charset="2"/>
              <a:buChar char="§"/>
            </a:pPr>
            <a:r>
              <a:rPr lang="en-US" dirty="0" err="1"/>
              <a:t>SuperCDMS</a:t>
            </a:r>
            <a:endParaRPr lang="en-US" dirty="0"/>
          </a:p>
          <a:p>
            <a:pPr marL="742950" lvl="1" indent="-285750">
              <a:buClr>
                <a:srgbClr val="00B0F0"/>
              </a:buClr>
              <a:buFont typeface="Wingdings" charset="2"/>
              <a:buChar char="§"/>
            </a:pPr>
            <a:r>
              <a:rPr lang="en-US" dirty="0" err="1"/>
              <a:t>DarkLight</a:t>
            </a:r>
            <a:endParaRPr lang="en-US" dirty="0"/>
          </a:p>
          <a:p>
            <a:pPr marL="742950" lvl="1" indent="-285750">
              <a:buClr>
                <a:srgbClr val="00B0F0"/>
              </a:buClr>
              <a:buFont typeface="Wingdings" charset="2"/>
              <a:buChar char="§"/>
            </a:pPr>
            <a:r>
              <a:rPr lang="en-US" dirty="0"/>
              <a:t>n-EXO / </a:t>
            </a:r>
            <a:r>
              <a:rPr lang="en-US" sz="1800" b="0" strike="noStrike" spc="-1" dirty="0">
                <a:solidFill>
                  <a:srgbClr val="000000"/>
                </a:solidFill>
              </a:rPr>
              <a:t>PHORWARD</a:t>
            </a:r>
            <a:endParaRPr lang="en-US" dirty="0"/>
          </a:p>
          <a:p>
            <a:pPr marL="742950" lvl="1" indent="-285750">
              <a:buClr>
                <a:srgbClr val="00B0F0"/>
              </a:buClr>
              <a:buFont typeface="Wingdings" charset="2"/>
              <a:buChar char="§"/>
            </a:pPr>
            <a:r>
              <a:rPr lang="en-US" dirty="0"/>
              <a:t>PIONEER</a:t>
            </a:r>
          </a:p>
          <a:p>
            <a:pPr marL="742950" lvl="1" indent="-285750">
              <a:buClr>
                <a:srgbClr val="00B0F0"/>
              </a:buClr>
              <a:buFont typeface="Wingdings" charset="2"/>
              <a:buChar char="§"/>
            </a:pPr>
            <a:r>
              <a:rPr lang="en-US" dirty="0"/>
              <a:t>NA62</a:t>
            </a:r>
          </a:p>
          <a:p>
            <a:pPr marL="742950" lvl="1" indent="-285750">
              <a:buClr>
                <a:srgbClr val="00B0F0"/>
              </a:buClr>
              <a:buFont typeface="Wingdings" charset="2"/>
              <a:buChar char="§"/>
            </a:pPr>
            <a:r>
              <a:rPr lang="en-US" dirty="0"/>
              <a:t>P-One</a:t>
            </a:r>
          </a:p>
          <a:p>
            <a:pPr marL="742950" lvl="1" indent="-285750">
              <a:buClr>
                <a:srgbClr val="00B0F0"/>
              </a:buClr>
              <a:buFont typeface="Wingdings" charset="2"/>
              <a:buChar char="§"/>
            </a:pPr>
            <a:r>
              <a:rPr lang="en-US" dirty="0"/>
              <a:t>SNO+</a:t>
            </a:r>
          </a:p>
          <a:p>
            <a:pPr marL="742950" lvl="1" indent="-285750">
              <a:buClr>
                <a:srgbClr val="00B0F0"/>
              </a:buClr>
              <a:buFont typeface="Wingdings" charset="2"/>
              <a:buChar char="§"/>
            </a:pPr>
            <a:r>
              <a:rPr lang="en-US" dirty="0"/>
              <a:t>HALO</a:t>
            </a:r>
          </a:p>
          <a:p>
            <a:pPr marL="742950" lvl="1" indent="-285750">
              <a:buClr>
                <a:srgbClr val="00B0F0"/>
              </a:buClr>
              <a:buFont typeface="Wingdings" charset="2"/>
              <a:buChar char="§"/>
            </a:pPr>
            <a:r>
              <a:rPr lang="en-US" dirty="0"/>
              <a:t>g-2</a:t>
            </a:r>
          </a:p>
          <a:p>
            <a:pPr marL="742950" lvl="1" indent="-285750">
              <a:buClr>
                <a:srgbClr val="00B0F0"/>
              </a:buClr>
              <a:buFont typeface="Wingdings" charset="2"/>
              <a:buChar char="§"/>
            </a:pPr>
            <a:r>
              <a:rPr lang="en-US" dirty="0"/>
              <a:t>Belle</a:t>
            </a:r>
          </a:p>
          <a:p>
            <a:pPr marL="742950" lvl="1" indent="-285750">
              <a:buClr>
                <a:srgbClr val="00B0F0"/>
              </a:buClr>
              <a:buFont typeface="Wingdings" charset="2"/>
              <a:buChar char="§"/>
            </a:pPr>
            <a:r>
              <a:rPr lang="en-US" dirty="0"/>
              <a:t>Theory</a:t>
            </a:r>
          </a:p>
          <a:p>
            <a:pPr marL="742950" lvl="1" indent="-285750">
              <a:buClr>
                <a:srgbClr val="00B0F0"/>
              </a:buClr>
              <a:buFont typeface="Wingdings" charset="2"/>
              <a:buChar char="§"/>
            </a:pPr>
            <a:endParaRPr lang="en-CA" sz="2200" dirty="0"/>
          </a:p>
        </p:txBody>
      </p:sp>
    </p:spTree>
    <p:extLst>
      <p:ext uri="{BB962C8B-B14F-4D97-AF65-F5344CB8AC3E}">
        <p14:creationId xmlns:p14="http://schemas.microsoft.com/office/powerpoint/2010/main" val="256444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785037" y="1168020"/>
            <a:ext cx="10621926" cy="688338"/>
          </a:xfrm>
        </p:spPr>
        <p:txBody>
          <a:bodyPr>
            <a:normAutofit/>
          </a:bodyPr>
          <a:lstStyle/>
          <a:p>
            <a:r>
              <a:rPr lang="en-US" sz="3200" dirty="0"/>
              <a:t>Next Meeting</a:t>
            </a:r>
            <a:endParaRPr lang="en-US" sz="3000" dirty="0"/>
          </a:p>
        </p:txBody>
      </p:sp>
      <p:sp>
        <p:nvSpPr>
          <p:cNvPr id="5" name="Rectangle 4">
            <a:extLst>
              <a:ext uri="{FF2B5EF4-FFF2-40B4-BE49-F238E27FC236}">
                <a16:creationId xmlns:a16="http://schemas.microsoft.com/office/drawing/2014/main" id="{58AA9893-04F1-4A45-A255-8ACD5D549302}"/>
              </a:ext>
            </a:extLst>
          </p:cNvPr>
          <p:cNvSpPr/>
          <p:nvPr/>
        </p:nvSpPr>
        <p:spPr>
          <a:xfrm>
            <a:off x="539418" y="1856358"/>
            <a:ext cx="11113164" cy="923330"/>
          </a:xfrm>
          <a:prstGeom prst="rect">
            <a:avLst/>
          </a:prstGeom>
        </p:spPr>
        <p:txBody>
          <a:bodyPr wrap="square">
            <a:spAutoFit/>
          </a:bodyPr>
          <a:lstStyle/>
          <a:p>
            <a:pPr marL="742950" lvl="1" indent="-285750">
              <a:spcBef>
                <a:spcPts val="600"/>
              </a:spcBef>
              <a:buClr>
                <a:srgbClr val="00B0F0"/>
              </a:buClr>
              <a:buFont typeface="Wingdings" charset="2"/>
              <a:buChar char="§"/>
            </a:pPr>
            <a:r>
              <a:rPr lang="en-CA" dirty="0"/>
              <a:t>April 11</a:t>
            </a:r>
            <a:r>
              <a:rPr lang="en-CA" baseline="30000" dirty="0"/>
              <a:t>th</a:t>
            </a:r>
            <a:r>
              <a:rPr lang="en-CA" dirty="0"/>
              <a:t> </a:t>
            </a:r>
          </a:p>
          <a:p>
            <a:pPr lvl="1">
              <a:buClr>
                <a:srgbClr val="00B0F0"/>
              </a:buClr>
            </a:pPr>
            <a:endParaRPr lang="en-CA" dirty="0"/>
          </a:p>
          <a:p>
            <a:pPr lvl="1">
              <a:buClr>
                <a:srgbClr val="00B0F0"/>
              </a:buClr>
            </a:pPr>
            <a:endParaRPr lang="en-CA" dirty="0"/>
          </a:p>
        </p:txBody>
      </p:sp>
    </p:spTree>
    <p:extLst>
      <p:ext uri="{BB962C8B-B14F-4D97-AF65-F5344CB8AC3E}">
        <p14:creationId xmlns:p14="http://schemas.microsoft.com/office/powerpoint/2010/main" val="371035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162B6D-C944-32BE-1EA2-1F66A0186C7B}"/>
              </a:ext>
            </a:extLst>
          </p:cNvPr>
          <p:cNvSpPr txBox="1"/>
          <p:nvPr/>
        </p:nvSpPr>
        <p:spPr>
          <a:xfrm>
            <a:off x="2077179" y="2505152"/>
            <a:ext cx="8037643" cy="1883593"/>
          </a:xfrm>
          <a:prstGeom prst="rect">
            <a:avLst/>
          </a:prstGeom>
          <a:noFill/>
        </p:spPr>
        <p:txBody>
          <a:bodyPr wrap="square">
            <a:spAutoFit/>
          </a:bodyPr>
          <a:lstStyle/>
          <a:p>
            <a:pPr algn="l" fontAlgn="base"/>
            <a:r>
              <a:rPr lang="en-US" sz="1940" i="1">
                <a:solidFill>
                  <a:srgbClr val="45454A"/>
                </a:solidFill>
                <a:latin typeface="Helvetica Neue"/>
              </a:rPr>
              <a:t>TRIUMF is located on the </a:t>
            </a:r>
            <a:r>
              <a:rPr lang="en-US" sz="1940" i="1">
                <a:solidFill>
                  <a:srgbClr val="00B0F0"/>
                </a:solidFill>
                <a:latin typeface="Helvetica Neue"/>
              </a:rPr>
              <a:t>traditional, ancestral, and unceded territory of </a:t>
            </a:r>
            <a:r>
              <a:rPr lang="en-US" sz="1940" i="1" err="1">
                <a:solidFill>
                  <a:srgbClr val="00B0F0"/>
                </a:solidFill>
                <a:latin typeface="Helvetica Neue"/>
              </a:rPr>
              <a:t>thexʷməθkʷəy̓əm</a:t>
            </a:r>
            <a:r>
              <a:rPr lang="en-US" sz="1940" i="1">
                <a:solidFill>
                  <a:srgbClr val="00B0F0"/>
                </a:solidFill>
                <a:latin typeface="Helvetica Neue"/>
              </a:rPr>
              <a:t> (Musqueam) people</a:t>
            </a:r>
            <a:r>
              <a:rPr lang="en-US" sz="1940" i="1">
                <a:solidFill>
                  <a:srgbClr val="45454A"/>
                </a:solidFill>
                <a:latin typeface="Helvetica Neue"/>
              </a:rPr>
              <a:t>, who for millennia have passed on their culture, history, and traditions from one generation to the next on this site.</a:t>
            </a:r>
          </a:p>
          <a:p>
            <a:pPr algn="l" fontAlgn="base"/>
            <a:br>
              <a:rPr lang="en-US" sz="1940" i="1">
                <a:solidFill>
                  <a:srgbClr val="45454A"/>
                </a:solidFill>
                <a:latin typeface="Helvetica Neue"/>
              </a:rPr>
            </a:br>
            <a:r>
              <a:rPr lang="en-US" sz="1940" i="1">
                <a:solidFill>
                  <a:srgbClr val="45454A"/>
                </a:solidFill>
                <a:latin typeface="Helvetica Neue"/>
              </a:rPr>
              <a:t>TRIUMF’s home has always been </a:t>
            </a:r>
            <a:r>
              <a:rPr lang="en-US" sz="1940" i="1">
                <a:solidFill>
                  <a:srgbClr val="00B0F0"/>
                </a:solidFill>
                <a:latin typeface="Helvetica Neue"/>
              </a:rPr>
              <a:t>a seat of learning.</a:t>
            </a:r>
          </a:p>
        </p:txBody>
      </p:sp>
    </p:spTree>
    <p:extLst>
      <p:ext uri="{BB962C8B-B14F-4D97-AF65-F5344CB8AC3E}">
        <p14:creationId xmlns:p14="http://schemas.microsoft.com/office/powerpoint/2010/main" val="143228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Training Records</a:t>
            </a:r>
            <a:endParaRPr lang="en-US" sz="3000" dirty="0"/>
          </a:p>
        </p:txBody>
      </p:sp>
      <p:sp>
        <p:nvSpPr>
          <p:cNvPr id="7" name="TextBox 6">
            <a:extLst>
              <a:ext uri="{FF2B5EF4-FFF2-40B4-BE49-F238E27FC236}">
                <a16:creationId xmlns:a16="http://schemas.microsoft.com/office/drawing/2014/main" id="{F1D8BC3F-38F6-1842-AD82-C6C26394DACD}"/>
              </a:ext>
            </a:extLst>
          </p:cNvPr>
          <p:cNvSpPr txBox="1"/>
          <p:nvPr/>
        </p:nvSpPr>
        <p:spPr>
          <a:xfrm>
            <a:off x="786235" y="1261185"/>
            <a:ext cx="11057788" cy="3862596"/>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Next CNSC inspection, April 15-19</a:t>
            </a:r>
          </a:p>
          <a:p>
            <a:pPr marL="285750" indent="-285750">
              <a:spcBef>
                <a:spcPts val="600"/>
              </a:spcBef>
              <a:buClr>
                <a:srgbClr val="00B0F0"/>
              </a:buClr>
              <a:buFont typeface="Wingdings" charset="2"/>
              <a:buChar char="§"/>
            </a:pPr>
            <a:r>
              <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Focus on management system and training</a:t>
            </a:r>
          </a:p>
          <a:p>
            <a:pPr marL="285750" indent="-285750">
              <a:spcBef>
                <a:spcPts val="600"/>
              </a:spcBef>
              <a:buClr>
                <a:srgbClr val="00B0F0"/>
              </a:buClr>
              <a:buFont typeface="Wingdings" charset="2"/>
              <a:buChar char="§"/>
            </a:pPr>
            <a:r>
              <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Joint Tiger Team &amp; LCH Taskforce Meeting</a:t>
            </a:r>
            <a:r>
              <a:rPr lang="en-CA" sz="20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to coordinate this</a:t>
            </a: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Need to make sure</a:t>
            </a:r>
          </a:p>
          <a:p>
            <a:pPr marL="742950" lvl="1"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All training plans are up to date</a:t>
            </a:r>
          </a:p>
          <a:p>
            <a:pPr marL="742950" lvl="1"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Check with your groups, that there are no</a:t>
            </a:r>
          </a:p>
          <a:p>
            <a:pPr marL="1200150" lvl="2"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Expired training </a:t>
            </a:r>
          </a:p>
          <a:p>
            <a:pPr marL="1200150" lvl="2"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All training records are completed</a:t>
            </a:r>
          </a:p>
          <a:p>
            <a:pPr marL="1200150" lvl="2"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cs typeface="Times New Roman" panose="02020603050405020304" pitchFamily="18" charset="0"/>
              </a:rPr>
              <a:t>If training is no longer needed, please unenroll</a:t>
            </a:r>
            <a:endParaRPr lang="en-US" sz="2000" b="0" i="0" u="none" strike="noStrike" dirty="0">
              <a:solidFill>
                <a:srgbClr val="21212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257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Training Records</a:t>
            </a:r>
            <a:endParaRPr lang="en-US" sz="3000" dirty="0"/>
          </a:p>
        </p:txBody>
      </p:sp>
      <p:pic>
        <p:nvPicPr>
          <p:cNvPr id="2" name="Picture 1">
            <a:extLst>
              <a:ext uri="{FF2B5EF4-FFF2-40B4-BE49-F238E27FC236}">
                <a16:creationId xmlns:a16="http://schemas.microsoft.com/office/drawing/2014/main" id="{4C72ED8C-12A5-5283-39A6-6B76D41B265B}"/>
              </a:ext>
            </a:extLst>
          </p:cNvPr>
          <p:cNvPicPr>
            <a:picLocks noChangeAspect="1"/>
          </p:cNvPicPr>
          <p:nvPr/>
        </p:nvPicPr>
        <p:blipFill>
          <a:blip r:embed="rId2"/>
          <a:stretch>
            <a:fillRect/>
          </a:stretch>
        </p:blipFill>
        <p:spPr>
          <a:xfrm>
            <a:off x="0" y="1605354"/>
            <a:ext cx="5898995" cy="3318185"/>
          </a:xfrm>
          <a:prstGeom prst="rect">
            <a:avLst/>
          </a:prstGeom>
        </p:spPr>
      </p:pic>
      <p:pic>
        <p:nvPicPr>
          <p:cNvPr id="3" name="Picture 2">
            <a:extLst>
              <a:ext uri="{FF2B5EF4-FFF2-40B4-BE49-F238E27FC236}">
                <a16:creationId xmlns:a16="http://schemas.microsoft.com/office/drawing/2014/main" id="{D7E452A1-9556-D6A4-9D31-8463F4143661}"/>
              </a:ext>
            </a:extLst>
          </p:cNvPr>
          <p:cNvPicPr>
            <a:picLocks noChangeAspect="1"/>
          </p:cNvPicPr>
          <p:nvPr/>
        </p:nvPicPr>
        <p:blipFill>
          <a:blip r:embed="rId3"/>
          <a:stretch>
            <a:fillRect/>
          </a:stretch>
        </p:blipFill>
        <p:spPr>
          <a:xfrm>
            <a:off x="5834088" y="3281674"/>
            <a:ext cx="6357912" cy="3576326"/>
          </a:xfrm>
          <a:prstGeom prst="rect">
            <a:avLst/>
          </a:prstGeom>
        </p:spPr>
      </p:pic>
    </p:spTree>
    <p:extLst>
      <p:ext uri="{BB962C8B-B14F-4D97-AF65-F5344CB8AC3E}">
        <p14:creationId xmlns:p14="http://schemas.microsoft.com/office/powerpoint/2010/main" val="1827281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0417-CCC4-99B0-D3B6-D32383B754C7}"/>
              </a:ext>
            </a:extLst>
          </p:cNvPr>
          <p:cNvSpPr>
            <a:spLocks noGrp="1"/>
          </p:cNvSpPr>
          <p:nvPr>
            <p:ph type="title"/>
          </p:nvPr>
        </p:nvSpPr>
        <p:spPr>
          <a:xfrm>
            <a:off x="681471" y="567970"/>
            <a:ext cx="8953827" cy="650329"/>
          </a:xfrm>
        </p:spPr>
        <p:txBody>
          <a:bodyPr>
            <a:normAutofit/>
          </a:bodyPr>
          <a:lstStyle/>
          <a:p>
            <a:pPr defTabSz="457200">
              <a:lnSpc>
                <a:spcPct val="100000"/>
              </a:lnSpc>
              <a:spcBef>
                <a:spcPts val="0"/>
              </a:spcBef>
              <a:defRPr/>
            </a:pPr>
            <a:r>
              <a:rPr lang="en-US" sz="2800" dirty="0">
                <a:ea typeface="+mj-ea"/>
                <a:sym typeface="Arial"/>
              </a:rPr>
              <a:t>Quantum Strategy Workshop</a:t>
            </a:r>
            <a:endParaRPr lang="en-US" dirty="0"/>
          </a:p>
        </p:txBody>
      </p:sp>
      <p:pic>
        <p:nvPicPr>
          <p:cNvPr id="6" name="Picture 5">
            <a:extLst>
              <a:ext uri="{FF2B5EF4-FFF2-40B4-BE49-F238E27FC236}">
                <a16:creationId xmlns:a16="http://schemas.microsoft.com/office/drawing/2014/main" id="{3B717A5A-A2A5-EB6E-45FE-F0F6B2C5B02B}"/>
              </a:ext>
            </a:extLst>
          </p:cNvPr>
          <p:cNvPicPr>
            <a:picLocks noChangeAspect="1"/>
          </p:cNvPicPr>
          <p:nvPr/>
        </p:nvPicPr>
        <p:blipFill>
          <a:blip r:embed="rId2"/>
          <a:stretch>
            <a:fillRect/>
          </a:stretch>
        </p:blipFill>
        <p:spPr>
          <a:xfrm>
            <a:off x="1650381" y="1860722"/>
            <a:ext cx="8062976" cy="4705719"/>
          </a:xfrm>
          <a:prstGeom prst="rect">
            <a:avLst/>
          </a:prstGeom>
        </p:spPr>
      </p:pic>
      <p:sp>
        <p:nvSpPr>
          <p:cNvPr id="7" name="TextBox 6">
            <a:extLst>
              <a:ext uri="{FF2B5EF4-FFF2-40B4-BE49-F238E27FC236}">
                <a16:creationId xmlns:a16="http://schemas.microsoft.com/office/drawing/2014/main" id="{8FF49FF8-36D7-F5B4-202B-5C16B64413BF}"/>
              </a:ext>
            </a:extLst>
          </p:cNvPr>
          <p:cNvSpPr txBox="1"/>
          <p:nvPr/>
        </p:nvSpPr>
        <p:spPr>
          <a:xfrm>
            <a:off x="786235" y="893134"/>
            <a:ext cx="11057788" cy="2323713"/>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2000" kern="100" dirty="0">
                <a:latin typeface="Calibri" panose="020F0502020204030204" pitchFamily="34" charset="0"/>
                <a:ea typeface="Calibri" panose="020F0502020204030204" pitchFamily="34" charset="0"/>
                <a:cs typeface="Calibri" panose="020F0502020204030204" pitchFamily="34" charset="0"/>
              </a:rPr>
              <a:t>Monday March 11</a:t>
            </a:r>
            <a:r>
              <a:rPr lang="en-CA" sz="2000" kern="100" baseline="30000" dirty="0">
                <a:latin typeface="Calibri" panose="020F0502020204030204" pitchFamily="34" charset="0"/>
                <a:ea typeface="Calibri" panose="020F0502020204030204" pitchFamily="34" charset="0"/>
                <a:cs typeface="Calibri" panose="020F0502020204030204" pitchFamily="34" charset="0"/>
              </a:rPr>
              <a:t>th</a:t>
            </a:r>
            <a:r>
              <a:rPr lang="en-CA" sz="2000" kern="100" dirty="0">
                <a:latin typeface="Calibri" panose="020F0502020204030204" pitchFamily="34" charset="0"/>
                <a:ea typeface="Calibri" panose="020F0502020204030204" pitchFamily="34" charset="0"/>
                <a:cs typeface="Calibri" panose="020F0502020204030204" pitchFamily="34" charset="0"/>
              </a:rPr>
              <a:t> - </a:t>
            </a:r>
            <a:r>
              <a:rPr lang="en-CA" sz="2000" b="0" i="0" u="none" strike="noStrike" dirty="0">
                <a:effectLst/>
                <a:latin typeface="Calibri" panose="020F0502020204030204" pitchFamily="34" charset="0"/>
                <a:cs typeface="Calibri" panose="020F0502020204030204" pitchFamily="34" charset="0"/>
              </a:rPr>
              <a:t>Robert H. Lee Family Boardroom, UBC</a:t>
            </a:r>
            <a:endParaRPr lang="en-CA" sz="2000" kern="10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buClr>
                <a:srgbClr val="00B0F0"/>
              </a:buClr>
            </a:pPr>
            <a:endParaRPr lang="en-CA" sz="2000" dirty="0">
              <a:latin typeface="Calibri" panose="020F0502020204030204" pitchFamily="34" charset="0"/>
              <a:cs typeface="Calibri" panose="020F0502020204030204" pitchFamily="34" charset="0"/>
            </a:endParaRPr>
          </a:p>
          <a:p>
            <a:pPr>
              <a:spcBef>
                <a:spcPts val="600"/>
              </a:spcBef>
              <a:buClr>
                <a:srgbClr val="00B0F0"/>
              </a:buClr>
            </a:pPr>
            <a:endParaRPr lang="en-US" sz="2000" b="0" i="0" u="none" strike="noStrike" dirty="0">
              <a:solidFill>
                <a:srgbClr val="21212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2768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UCN Search</a:t>
            </a:r>
            <a:endParaRPr lang="en-US" sz="3000" dirty="0"/>
          </a:p>
        </p:txBody>
      </p:sp>
      <p:sp>
        <p:nvSpPr>
          <p:cNvPr id="7" name="TextBox 6">
            <a:extLst>
              <a:ext uri="{FF2B5EF4-FFF2-40B4-BE49-F238E27FC236}">
                <a16:creationId xmlns:a16="http://schemas.microsoft.com/office/drawing/2014/main" id="{F1D8BC3F-38F6-1842-AD82-C6C26394DACD}"/>
              </a:ext>
            </a:extLst>
          </p:cNvPr>
          <p:cNvSpPr txBox="1"/>
          <p:nvPr/>
        </p:nvSpPr>
        <p:spPr>
          <a:xfrm>
            <a:off x="786235" y="1261185"/>
            <a:ext cx="11057788" cy="4632037"/>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Have a long list of initial interviews</a:t>
            </a:r>
          </a:p>
          <a:p>
            <a:pPr marL="285750" indent="-285750">
              <a:spcBef>
                <a:spcPts val="600"/>
              </a:spcBef>
              <a:buClr>
                <a:srgbClr val="00B0F0"/>
              </a:buClr>
              <a:buFont typeface="Wingdings" charset="2"/>
              <a:buChar char="§"/>
            </a:pP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Search committee</a:t>
            </a:r>
          </a:p>
          <a:p>
            <a:pPr marL="1200150" lvl="2" indent="-285750">
              <a:spcBef>
                <a:spcPts val="600"/>
              </a:spcBef>
              <a:buClr>
                <a:srgbClr val="00B0F0"/>
              </a:buClr>
              <a:buFont typeface="Wingdings" charset="2"/>
              <a:buChar char="§"/>
            </a:pPr>
            <a:r>
              <a:rPr lang="en-CA" sz="2000" b="0" i="0" u="none" strike="noStrike" dirty="0">
                <a:solidFill>
                  <a:srgbClr val="212121"/>
                </a:solidFill>
                <a:effectLst/>
                <a:latin typeface="Calibri" panose="020F0502020204030204" pitchFamily="34" charset="0"/>
              </a:rPr>
              <a:t>Chen-Yu Liu (chair), University of Illinois Urbana-Champaign</a:t>
            </a:r>
          </a:p>
          <a:p>
            <a:pPr marL="1200150" lvl="2" indent="-285750">
              <a:spcBef>
                <a:spcPts val="600"/>
              </a:spcBef>
              <a:buClr>
                <a:srgbClr val="00B0F0"/>
              </a:buClr>
              <a:buFont typeface="Wingdings" charset="2"/>
              <a:buChar char="§"/>
            </a:pPr>
            <a:r>
              <a:rPr lang="en-CA" sz="2000" b="0" i="0" u="none" strike="noStrike" dirty="0">
                <a:solidFill>
                  <a:srgbClr val="212121"/>
                </a:solidFill>
                <a:effectLst/>
                <a:latin typeface="Calibri" panose="020F0502020204030204" pitchFamily="34" charset="0"/>
              </a:rPr>
              <a:t>Brad Plaster</a:t>
            </a:r>
            <a:r>
              <a:rPr lang="en-CA" sz="2000" b="0" i="0" u="none" strike="noStrike" kern="100" dirty="0">
                <a:solidFill>
                  <a:srgbClr val="000000"/>
                </a:solidFill>
                <a:effectLst/>
                <a:latin typeface="Calibri" panose="020F0502020204030204" pitchFamily="34" charset="0"/>
                <a:cs typeface="Times New Roman" panose="02020603050405020304" pitchFamily="18" charset="0"/>
              </a:rPr>
              <a:t>, </a:t>
            </a:r>
            <a:r>
              <a:rPr lang="en-CA" sz="2000" b="0" i="0" u="none" strike="noStrike" dirty="0">
                <a:solidFill>
                  <a:srgbClr val="212121"/>
                </a:solidFill>
                <a:effectLst/>
                <a:latin typeface="Calibri" panose="020F0502020204030204" pitchFamily="34" charset="0"/>
              </a:rPr>
              <a:t>University of Kentucky</a:t>
            </a:r>
          </a:p>
          <a:p>
            <a:pPr marL="1200150" lvl="2" indent="-285750">
              <a:spcBef>
                <a:spcPts val="600"/>
              </a:spcBef>
              <a:buClr>
                <a:srgbClr val="00B0F0"/>
              </a:buClr>
              <a:buFont typeface="Wingdings" charset="2"/>
              <a:buChar char="§"/>
            </a:pPr>
            <a:r>
              <a:rPr lang="en-CA" sz="2000" dirty="0">
                <a:solidFill>
                  <a:srgbClr val="212121"/>
                </a:solidFill>
                <a:latin typeface="Calibri" panose="020F0502020204030204" pitchFamily="34" charset="0"/>
                <a:cs typeface="Calibri" panose="020F0502020204030204" pitchFamily="34" charset="0"/>
              </a:rPr>
              <a:t>Jeff Martin, University of Winnipeg</a:t>
            </a:r>
          </a:p>
          <a:p>
            <a:pPr marL="1200150" lvl="2" indent="-285750">
              <a:spcBef>
                <a:spcPts val="600"/>
              </a:spcBef>
              <a:buClr>
                <a:srgbClr val="00B0F0"/>
              </a:buClr>
              <a:buFont typeface="Wingdings" charset="2"/>
              <a:buChar char="§"/>
            </a:pPr>
            <a:r>
              <a:rPr lang="en-CA" sz="2000" dirty="0">
                <a:solidFill>
                  <a:srgbClr val="212121"/>
                </a:solidFill>
                <a:latin typeface="Calibri" panose="020F0502020204030204" pitchFamily="34" charset="0"/>
                <a:cs typeface="Calibri" panose="020F0502020204030204" pitchFamily="34" charset="0"/>
              </a:rPr>
              <a:t>Isabel Trigger, TRIUMF</a:t>
            </a:r>
          </a:p>
          <a:p>
            <a:pPr marL="1200150" lvl="2" indent="-285750">
              <a:spcBef>
                <a:spcPts val="600"/>
              </a:spcBef>
              <a:buClr>
                <a:srgbClr val="00B0F0"/>
              </a:buClr>
              <a:buFont typeface="Wingdings" charset="2"/>
              <a:buChar char="§"/>
            </a:pPr>
            <a:r>
              <a:rPr lang="en-CA" sz="2000" dirty="0">
                <a:solidFill>
                  <a:srgbClr val="212121"/>
                </a:solidFill>
                <a:latin typeface="Calibri" panose="020F0502020204030204" pitchFamily="34" charset="0"/>
                <a:cs typeface="Calibri" panose="020F0502020204030204" pitchFamily="34" charset="0"/>
              </a:rPr>
              <a:t>Ruediger Picker, TRIUMF</a:t>
            </a:r>
          </a:p>
          <a:p>
            <a:pPr marL="285750" indent="-285750">
              <a:spcBef>
                <a:spcPts val="600"/>
              </a:spcBef>
              <a:buClr>
                <a:srgbClr val="00B0F0"/>
              </a:buClr>
              <a:buFont typeface="Wingdings" charset="2"/>
              <a:buChar char="§"/>
            </a:pP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buClr>
                <a:srgbClr val="00B0F0"/>
              </a:buClr>
            </a:pPr>
            <a:endParaRPr lang="en-CA" sz="2000" dirty="0">
              <a:latin typeface="Calibri" panose="020F0502020204030204" pitchFamily="34" charset="0"/>
              <a:cs typeface="Calibri" panose="020F0502020204030204" pitchFamily="34" charset="0"/>
            </a:endParaRPr>
          </a:p>
          <a:p>
            <a:pPr>
              <a:spcBef>
                <a:spcPts val="600"/>
              </a:spcBef>
              <a:buClr>
                <a:srgbClr val="00B0F0"/>
              </a:buClr>
            </a:pPr>
            <a:endParaRPr lang="en-US" sz="2000" b="0" i="0" u="none" strike="noStrike" dirty="0">
              <a:solidFill>
                <a:srgbClr val="21212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43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69EAD4-2494-414D-9120-A2C6FDC90870}"/>
              </a:ext>
            </a:extLst>
          </p:cNvPr>
          <p:cNvSpPr txBox="1">
            <a:spLocks/>
          </p:cNvSpPr>
          <p:nvPr/>
        </p:nvSpPr>
        <p:spPr>
          <a:xfrm>
            <a:off x="481791" y="917016"/>
            <a:ext cx="10541042" cy="688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1" i="0" kern="1200">
                <a:solidFill>
                  <a:srgbClr val="00B0F0"/>
                </a:solidFill>
                <a:latin typeface="Arial" charset="0"/>
                <a:ea typeface="Arial" charset="0"/>
                <a:cs typeface="Arial" charset="0"/>
              </a:defRPr>
            </a:lvl1pPr>
          </a:lstStyle>
          <a:p>
            <a:r>
              <a:rPr lang="en-CA" sz="3000" dirty="0"/>
              <a:t>Various</a:t>
            </a:r>
            <a:endParaRPr lang="en-US" sz="3000" dirty="0"/>
          </a:p>
        </p:txBody>
      </p:sp>
      <p:sp>
        <p:nvSpPr>
          <p:cNvPr id="7" name="TextBox 6">
            <a:extLst>
              <a:ext uri="{FF2B5EF4-FFF2-40B4-BE49-F238E27FC236}">
                <a16:creationId xmlns:a16="http://schemas.microsoft.com/office/drawing/2014/main" id="{F1D8BC3F-38F6-1842-AD82-C6C26394DACD}"/>
              </a:ext>
            </a:extLst>
          </p:cNvPr>
          <p:cNvSpPr txBox="1"/>
          <p:nvPr/>
        </p:nvSpPr>
        <p:spPr>
          <a:xfrm>
            <a:off x="752782" y="1261185"/>
            <a:ext cx="11057788" cy="5709255"/>
          </a:xfrm>
          <a:prstGeom prst="rect">
            <a:avLst/>
          </a:prstGeom>
          <a:noFill/>
        </p:spPr>
        <p:txBody>
          <a:bodyPr wrap="square" lIns="91440" tIns="45720" rIns="91440" bIns="45720" rtlCol="0" anchor="t">
            <a:spAutoFit/>
          </a:bodyPr>
          <a:lstStyle/>
          <a:p>
            <a:pPr>
              <a:spcBef>
                <a:spcPts val="600"/>
              </a:spcBef>
              <a:buClr>
                <a:srgbClr val="00B0F0"/>
              </a:buClr>
            </a:pPr>
            <a:endParaRPr lang="en-CA" sz="2000" kern="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rPr>
              <a:t>Next PP-EEC </a:t>
            </a:r>
            <a:r>
              <a:rPr lang="en-CA" sz="2000" i="0" u="none" strike="noStrike" dirty="0">
                <a:solidFill>
                  <a:srgbClr val="000000"/>
                </a:solidFill>
                <a:effectLst/>
                <a:latin typeface="Calibri" panose="020F0502020204030204" pitchFamily="34" charset="0"/>
                <a:cs typeface="Calibri" panose="020F0502020204030204" pitchFamily="34" charset="0"/>
              </a:rPr>
              <a:t>Thursday, May 2</a:t>
            </a:r>
            <a:r>
              <a:rPr lang="en-CA" sz="2000" i="0" u="none" strike="noStrike" baseline="30000" dirty="0">
                <a:solidFill>
                  <a:srgbClr val="000000"/>
                </a:solidFill>
                <a:effectLst/>
                <a:latin typeface="Calibri" panose="020F0502020204030204" pitchFamily="34" charset="0"/>
                <a:cs typeface="Calibri" panose="020F0502020204030204" pitchFamily="34" charset="0"/>
              </a:rPr>
              <a:t>nd</a:t>
            </a:r>
          </a:p>
          <a:p>
            <a:pPr marL="285750" indent="-285750">
              <a:spcBef>
                <a:spcPts val="600"/>
              </a:spcBef>
              <a:buClr>
                <a:srgbClr val="00B0F0"/>
              </a:buClr>
              <a:buFont typeface="Wingdings" charset="2"/>
              <a:buChar char="§"/>
            </a:pPr>
            <a:r>
              <a:rPr lang="en-CA" sz="2000" dirty="0">
                <a:effectLst/>
                <a:latin typeface="Calibri" panose="020F0502020204030204" pitchFamily="34" charset="0"/>
                <a:cs typeface="Calibri" panose="020F0502020204030204" pitchFamily="34" charset="0"/>
              </a:rPr>
              <a:t>The deadline for submission of all Proposals, Progress Reports, and Letters of Intent is Wednesday, April 17th, at 23:59 PT </a:t>
            </a:r>
          </a:p>
          <a:p>
            <a:pPr marL="285750" indent="-285750">
              <a:spcBef>
                <a:spcPts val="600"/>
              </a:spcBef>
              <a:buClr>
                <a:srgbClr val="00B0F0"/>
              </a:buClr>
              <a:buFont typeface="Wingdings" charset="2"/>
              <a:buChar char="§"/>
            </a:pPr>
            <a:endPar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600"/>
              </a:spcBef>
              <a:buClr>
                <a:srgbClr val="00B0F0"/>
              </a:buClr>
              <a:buFont typeface="Wingdings" charset="2"/>
              <a:buChar char="§"/>
            </a:pPr>
            <a:r>
              <a:rPr lang="en-CA" sz="2000" kern="100" dirty="0">
                <a:solidFill>
                  <a:srgbClr val="000000"/>
                </a:solidFill>
                <a:latin typeface="Calibri" panose="020F0502020204030204" pitchFamily="34" charset="0"/>
                <a:ea typeface="Calibri" panose="020F0502020204030204" pitchFamily="34" charset="0"/>
                <a:cs typeface="Calibri" panose="020F0502020204030204" pitchFamily="34" charset="0"/>
              </a:rPr>
              <a:t>New committee</a:t>
            </a:r>
          </a:p>
          <a:p>
            <a:pPr marL="742950" lvl="1" indent="-285750">
              <a:spcBef>
                <a:spcPts val="600"/>
              </a:spcBef>
              <a:buClr>
                <a:srgbClr val="00B0F0"/>
              </a:buClr>
              <a:buFont typeface="Wingdings" charset="2"/>
              <a:buChar char="§"/>
            </a:pPr>
            <a:r>
              <a:rPr lang="en-CA" sz="2000" dirty="0">
                <a:effectLst/>
                <a:latin typeface="Calibri" panose="020F0502020204030204" pitchFamily="34" charset="0"/>
                <a:cs typeface="Calibri" panose="020F0502020204030204" pitchFamily="34" charset="0"/>
              </a:rPr>
              <a:t>Deborah Harris (York/FNAL) chair</a:t>
            </a:r>
          </a:p>
          <a:p>
            <a:pPr marL="742950" lvl="1" indent="-285750">
              <a:spcBef>
                <a:spcPts val="600"/>
              </a:spcBef>
              <a:buClr>
                <a:srgbClr val="00B0F0"/>
              </a:buClr>
              <a:buFont typeface="Wingdings" charset="2"/>
              <a:buChar char="§"/>
            </a:pPr>
            <a:r>
              <a:rPr lang="en-CA" sz="2000" dirty="0" err="1">
                <a:effectLst/>
                <a:latin typeface="Calibri" panose="020F0502020204030204" pitchFamily="34" charset="0"/>
                <a:cs typeface="Calibri" panose="020F0502020204030204" pitchFamily="34" charset="0"/>
              </a:rPr>
              <a:t>Concettina</a:t>
            </a:r>
            <a:r>
              <a:rPr lang="en-CA" sz="2000" dirty="0">
                <a:effectLst/>
                <a:latin typeface="Calibri" panose="020F0502020204030204" pitchFamily="34" charset="0"/>
                <a:cs typeface="Calibri" panose="020F0502020204030204" pitchFamily="34" charset="0"/>
              </a:rPr>
              <a:t> </a:t>
            </a:r>
            <a:r>
              <a:rPr lang="en-CA" sz="2000" dirty="0" err="1">
                <a:effectLst/>
                <a:latin typeface="Calibri" panose="020F0502020204030204" pitchFamily="34" charset="0"/>
                <a:cs typeface="Calibri" panose="020F0502020204030204" pitchFamily="34" charset="0"/>
              </a:rPr>
              <a:t>Sfienti</a:t>
            </a:r>
            <a:r>
              <a:rPr lang="en-CA" sz="2000" dirty="0">
                <a:effectLst/>
                <a:latin typeface="Calibri" panose="020F0502020204030204" pitchFamily="34" charset="0"/>
                <a:cs typeface="Calibri" panose="020F0502020204030204" pitchFamily="34" charset="0"/>
              </a:rPr>
              <a:t> (Mainz)</a:t>
            </a:r>
          </a:p>
          <a:p>
            <a:pPr marL="742950" lvl="1" indent="-285750">
              <a:spcBef>
                <a:spcPts val="600"/>
              </a:spcBef>
              <a:buClr>
                <a:srgbClr val="00B0F0"/>
              </a:buClr>
              <a:buFont typeface="Wingdings" charset="2"/>
              <a:buChar char="§"/>
            </a:pPr>
            <a:r>
              <a:rPr lang="en-CA" sz="2000" dirty="0">
                <a:effectLst/>
                <a:latin typeface="Calibri" panose="020F0502020204030204" pitchFamily="34" charset="0"/>
                <a:cs typeface="Calibri" panose="020F0502020204030204" pitchFamily="34" charset="0"/>
              </a:rPr>
              <a:t>Elise </a:t>
            </a:r>
            <a:r>
              <a:rPr lang="en-CA" sz="2000" dirty="0" err="1">
                <a:effectLst/>
                <a:latin typeface="Calibri" panose="020F0502020204030204" pitchFamily="34" charset="0"/>
                <a:cs typeface="Calibri" panose="020F0502020204030204" pitchFamily="34" charset="0"/>
              </a:rPr>
              <a:t>Novitski</a:t>
            </a:r>
            <a:r>
              <a:rPr lang="en-CA" sz="2000" dirty="0">
                <a:effectLst/>
                <a:latin typeface="Calibri" panose="020F0502020204030204" pitchFamily="34" charset="0"/>
                <a:cs typeface="Calibri" panose="020F0502020204030204" pitchFamily="34" charset="0"/>
              </a:rPr>
              <a:t> (</a:t>
            </a:r>
            <a:r>
              <a:rPr lang="en-CA" sz="2000" dirty="0" err="1">
                <a:effectLst/>
                <a:latin typeface="Calibri" panose="020F0502020204030204" pitchFamily="34" charset="0"/>
                <a:cs typeface="Calibri" panose="020F0502020204030204" pitchFamily="34" charset="0"/>
              </a:rPr>
              <a:t>UWashington</a:t>
            </a:r>
            <a:r>
              <a:rPr lang="en-CA" sz="2000" dirty="0">
                <a:effectLst/>
                <a:latin typeface="Calibri" panose="020F0502020204030204" pitchFamily="34" charset="0"/>
                <a:cs typeface="Calibri" panose="020F0502020204030204" pitchFamily="34" charset="0"/>
              </a:rPr>
              <a:t>)</a:t>
            </a:r>
          </a:p>
          <a:p>
            <a:pPr marL="742950" lvl="1" indent="-285750">
              <a:spcBef>
                <a:spcPts val="600"/>
              </a:spcBef>
              <a:buClr>
                <a:srgbClr val="00B0F0"/>
              </a:buClr>
              <a:buFont typeface="Wingdings" charset="2"/>
              <a:buChar char="§"/>
            </a:pPr>
            <a:r>
              <a:rPr lang="en-CA" sz="2000" dirty="0">
                <a:effectLst/>
                <a:latin typeface="Calibri" panose="020F0502020204030204" pitchFamily="34" charset="0"/>
                <a:cs typeface="Calibri" panose="020F0502020204030204" pitchFamily="34" charset="0"/>
              </a:rPr>
              <a:t>Yan Friedrich (TU Munich)</a:t>
            </a:r>
          </a:p>
          <a:p>
            <a:pPr marL="742950" lvl="1" indent="-285750">
              <a:spcBef>
                <a:spcPts val="600"/>
              </a:spcBef>
              <a:buClr>
                <a:srgbClr val="00B0F0"/>
              </a:buClr>
              <a:buFont typeface="Wingdings" charset="2"/>
              <a:buChar char="§"/>
            </a:pPr>
            <a:r>
              <a:rPr lang="en-CA" sz="2000" dirty="0">
                <a:effectLst/>
                <a:latin typeface="Calibri" panose="020F0502020204030204" pitchFamily="34" charset="0"/>
                <a:cs typeface="Calibri" panose="020F0502020204030204" pitchFamily="34" charset="0"/>
              </a:rPr>
              <a:t>Makoto Fujiwara (TRIUMF)</a:t>
            </a:r>
          </a:p>
          <a:p>
            <a:pPr marL="742950" lvl="1" indent="-285750">
              <a:spcBef>
                <a:spcPts val="600"/>
              </a:spcBef>
              <a:buClr>
                <a:srgbClr val="00B0F0"/>
              </a:buClr>
              <a:buFont typeface="Wingdings" charset="2"/>
              <a:buChar char="§"/>
            </a:pPr>
            <a:r>
              <a:rPr lang="en-CA" sz="2000" dirty="0">
                <a:effectLst/>
                <a:latin typeface="Calibri" panose="020F0502020204030204" pitchFamily="34" charset="0"/>
                <a:cs typeface="Calibri" panose="020F0502020204030204" pitchFamily="34" charset="0"/>
              </a:rPr>
              <a:t>David McKeen (TRIUMF) </a:t>
            </a:r>
          </a:p>
          <a:p>
            <a:pPr marL="285750" indent="-285750">
              <a:spcBef>
                <a:spcPts val="600"/>
              </a:spcBef>
              <a:buClr>
                <a:srgbClr val="00B0F0"/>
              </a:buClr>
              <a:buFont typeface="Wingdings" charset="2"/>
              <a:buChar char="§"/>
            </a:pP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Clr>
                <a:srgbClr val="00B0F0"/>
              </a:buClr>
              <a:buFont typeface="Wingdings" charset="2"/>
              <a:buChar char="§"/>
            </a:pPr>
            <a:r>
              <a:rPr lang="en-CA" sz="2000" dirty="0">
                <a:solidFill>
                  <a:srgbClr val="212121"/>
                </a:solidFill>
                <a:latin typeface="Calibri" panose="020F0502020204030204" pitchFamily="34" charset="0"/>
                <a:cs typeface="Calibri" panose="020F0502020204030204" pitchFamily="34" charset="0"/>
              </a:rPr>
              <a:t>From SMM: PSD Director search – committee submitted report</a:t>
            </a:r>
            <a:endParaRPr lang="en-CA"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buClr>
                <a:srgbClr val="00B0F0"/>
              </a:buClr>
            </a:pPr>
            <a:endParaRPr lang="en-CA" sz="20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517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2725" y="2032778"/>
            <a:ext cx="4094805" cy="1704336"/>
          </a:xfrm>
        </p:spPr>
        <p:txBody>
          <a:bodyPr>
            <a:normAutofit fontScale="90000"/>
          </a:bodyPr>
          <a:lstStyle/>
          <a:p>
            <a:r>
              <a:rPr lang="en-US"/>
              <a:t>Year End Performance Review </a:t>
            </a:r>
          </a:p>
        </p:txBody>
      </p:sp>
      <p:sp>
        <p:nvSpPr>
          <p:cNvPr id="3" name="Subtitle 2"/>
          <p:cNvSpPr>
            <a:spLocks noGrp="1"/>
          </p:cNvSpPr>
          <p:nvPr>
            <p:ph type="subTitle" idx="1"/>
          </p:nvPr>
        </p:nvSpPr>
        <p:spPr>
          <a:xfrm>
            <a:off x="662725" y="5368966"/>
            <a:ext cx="4095787" cy="900340"/>
          </a:xfrm>
        </p:spPr>
        <p:txBody>
          <a:bodyPr/>
          <a:lstStyle/>
          <a:p>
            <a:r>
              <a:rPr lang="en-US"/>
              <a:t>Valeriya Levchenkova </a:t>
            </a:r>
          </a:p>
          <a:p>
            <a:r>
              <a:rPr lang="en-US" sz="1400"/>
              <a:t>Organizational Development </a:t>
            </a:r>
          </a:p>
        </p:txBody>
      </p:sp>
      <p:sp>
        <p:nvSpPr>
          <p:cNvPr id="4" name="TextBox 3">
            <a:extLst>
              <a:ext uri="{FF2B5EF4-FFF2-40B4-BE49-F238E27FC236}">
                <a16:creationId xmlns:a16="http://schemas.microsoft.com/office/drawing/2014/main" id="{B7941B01-B23B-377F-400E-19FE145DC060}"/>
              </a:ext>
            </a:extLst>
          </p:cNvPr>
          <p:cNvSpPr txBox="1"/>
          <p:nvPr/>
        </p:nvSpPr>
        <p:spPr>
          <a:xfrm>
            <a:off x="662725" y="3999042"/>
            <a:ext cx="4306956" cy="369332"/>
          </a:xfrm>
          <a:prstGeom prst="rect">
            <a:avLst/>
          </a:prstGeom>
          <a:noFill/>
        </p:spPr>
        <p:txBody>
          <a:bodyPr wrap="square" rtlCol="0">
            <a:spAutoFit/>
          </a:bodyPr>
          <a:lstStyle/>
          <a:p>
            <a:r>
              <a:rPr lang="en-US" dirty="0">
                <a:solidFill>
                  <a:srgbClr val="00BBFF"/>
                </a:solidFill>
              </a:rPr>
              <a:t>Divisional LT Communication </a:t>
            </a:r>
          </a:p>
        </p:txBody>
      </p:sp>
    </p:spTree>
    <p:extLst>
      <p:ext uri="{BB962C8B-B14F-4D97-AF65-F5344CB8AC3E}">
        <p14:creationId xmlns:p14="http://schemas.microsoft.com/office/powerpoint/2010/main" val="242708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0254-1146-2973-C41B-F3111A7FC2EF}"/>
              </a:ext>
            </a:extLst>
          </p:cNvPr>
          <p:cNvSpPr>
            <a:spLocks noGrp="1"/>
          </p:cNvSpPr>
          <p:nvPr>
            <p:ph type="title"/>
          </p:nvPr>
        </p:nvSpPr>
        <p:spPr>
          <a:xfrm>
            <a:off x="854105" y="656572"/>
            <a:ext cx="8953827" cy="650329"/>
          </a:xfrm>
        </p:spPr>
        <p:txBody>
          <a:bodyPr>
            <a:normAutofit/>
          </a:bodyPr>
          <a:lstStyle/>
          <a:p>
            <a:r>
              <a:rPr lang="en-US" sz="2000" dirty="0">
                <a:latin typeface="+mj-lt"/>
              </a:rPr>
              <a:t>Agenda</a:t>
            </a:r>
          </a:p>
        </p:txBody>
      </p:sp>
      <p:sp>
        <p:nvSpPr>
          <p:cNvPr id="3" name="Content Placeholder 2">
            <a:extLst>
              <a:ext uri="{FF2B5EF4-FFF2-40B4-BE49-F238E27FC236}">
                <a16:creationId xmlns:a16="http://schemas.microsoft.com/office/drawing/2014/main" id="{03569540-A4D0-5F3D-C840-333A2AA12210}"/>
              </a:ext>
            </a:extLst>
          </p:cNvPr>
          <p:cNvSpPr>
            <a:spLocks noGrp="1"/>
          </p:cNvSpPr>
          <p:nvPr>
            <p:ph idx="1"/>
          </p:nvPr>
        </p:nvSpPr>
        <p:spPr>
          <a:xfrm>
            <a:off x="989157" y="1459301"/>
            <a:ext cx="10213685" cy="3939398"/>
          </a:xfrm>
        </p:spPr>
        <p:txBody>
          <a:bodyPr lIns="91440" tIns="45720" rIns="91440" bIns="45720" anchor="ctr">
            <a:normAutofit/>
          </a:bodyPr>
          <a:lstStyle/>
          <a:p>
            <a:pPr marL="0" marR="0" indent="0">
              <a:spcBef>
                <a:spcPts val="0"/>
              </a:spcBef>
              <a:spcAft>
                <a:spcPts val="0"/>
              </a:spcAft>
              <a:buNone/>
            </a:pPr>
            <a:r>
              <a:rPr lang="en-CA" sz="2000" dirty="0">
                <a:latin typeface="Arial" panose="020B0604020202020204" pitchFamily="34" charset="0"/>
              </a:rPr>
              <a:t> </a:t>
            </a:r>
          </a:p>
          <a:p>
            <a:pPr marL="114300" marR="0" indent="-342900">
              <a:spcBef>
                <a:spcPts val="0"/>
              </a:spcBef>
              <a:spcAft>
                <a:spcPts val="0"/>
              </a:spcAft>
              <a:buFont typeface="+mj-lt"/>
              <a:buAutoNum type="arabicPeriod"/>
            </a:pPr>
            <a:r>
              <a:rPr lang="en-CA" sz="2000" dirty="0">
                <a:latin typeface="Arial" panose="020B0604020202020204" pitchFamily="34" charset="0"/>
              </a:rPr>
              <a:t>Role expectations</a:t>
            </a:r>
          </a:p>
          <a:p>
            <a:pPr marL="114300" marR="0" indent="-342900">
              <a:spcBef>
                <a:spcPts val="0"/>
              </a:spcBef>
              <a:spcAft>
                <a:spcPts val="0"/>
              </a:spcAft>
              <a:buFont typeface="+mj-lt"/>
              <a:buAutoNum type="arabicPeriod"/>
            </a:pPr>
            <a:r>
              <a:rPr lang="en-CA" sz="2000" dirty="0">
                <a:latin typeface="Arial" panose="020B0604020202020204" pitchFamily="34" charset="0"/>
              </a:rPr>
              <a:t>Process and changes </a:t>
            </a:r>
          </a:p>
          <a:p>
            <a:pPr marL="114300" marR="0" indent="-342900">
              <a:spcBef>
                <a:spcPts val="0"/>
              </a:spcBef>
              <a:spcAft>
                <a:spcPts val="0"/>
              </a:spcAft>
              <a:buFont typeface="+mj-lt"/>
              <a:buAutoNum type="arabicPeriod"/>
            </a:pPr>
            <a:r>
              <a:rPr lang="en-CA" sz="2000" dirty="0">
                <a:latin typeface="Arial" panose="020B0604020202020204" pitchFamily="34" charset="0"/>
              </a:rPr>
              <a:t>Support and resources </a:t>
            </a:r>
            <a:endParaRPr lang="en-CA" sz="2000" dirty="0"/>
          </a:p>
          <a:p>
            <a:pPr marL="457200" lvl="1" indent="0">
              <a:buNone/>
            </a:pPr>
            <a:endParaRPr lang="en-US" sz="2000" dirty="0"/>
          </a:p>
        </p:txBody>
      </p:sp>
    </p:spTree>
    <p:extLst>
      <p:ext uri="{BB962C8B-B14F-4D97-AF65-F5344CB8AC3E}">
        <p14:creationId xmlns:p14="http://schemas.microsoft.com/office/powerpoint/2010/main" val="940132994"/>
      </p:ext>
    </p:extLst>
  </p:cSld>
  <p:clrMapOvr>
    <a:masterClrMapping/>
  </p:clrMapOvr>
</p:sld>
</file>

<file path=ppt/theme/theme1.xml><?xml version="1.0" encoding="utf-8"?>
<a:theme xmlns:a="http://schemas.openxmlformats.org/drawingml/2006/main" name="Custom Design">
  <a:themeElements>
    <a:clrScheme name="TRIUMF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UMF_Light_03" id="{4D894E19-41A3-8842-A464-3F12065EEF05}" vid="{B960C763-9EE8-8C4A-B0B5-CE3D986AF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Custom Design</Template>
  <TotalTime>65212</TotalTime>
  <Words>1276</Words>
  <Application>Microsoft Macintosh PowerPoint</Application>
  <PresentationFormat>Widescreen</PresentationFormat>
  <Paragraphs>180</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Helvetica Neue</vt:lpstr>
      <vt:lpstr>Wingdings</vt:lpstr>
      <vt:lpstr>Custom Design</vt:lpstr>
      <vt:lpstr>Particle Physics Faculty Meeting</vt:lpstr>
      <vt:lpstr>PowerPoint Presentation</vt:lpstr>
      <vt:lpstr>PowerPoint Presentation</vt:lpstr>
      <vt:lpstr>PowerPoint Presentation</vt:lpstr>
      <vt:lpstr>Quantum Strategy Workshop</vt:lpstr>
      <vt:lpstr>PowerPoint Presentation</vt:lpstr>
      <vt:lpstr>PowerPoint Presentation</vt:lpstr>
      <vt:lpstr>Year End Performance Review </vt:lpstr>
      <vt:lpstr>Agenda</vt:lpstr>
      <vt:lpstr>PowerPoint Presentation</vt:lpstr>
      <vt:lpstr>Year End Performance Reviews: process  </vt:lpstr>
      <vt:lpstr>Year End Performance Reviews: report </vt:lpstr>
      <vt:lpstr>Community-sourced feedback: transparency settings  </vt:lpstr>
      <vt:lpstr>Support and Resources </vt:lpstr>
      <vt:lpstr>PowerPoint Presentation</vt:lpstr>
      <vt:lpstr>PowerPoint Presentation</vt:lpstr>
      <vt:lpstr>Round Table</vt:lpstr>
      <vt:lpstr>Next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Oliver Stelzer-Chilton</dc:creator>
  <cp:lastModifiedBy>Oliver Stelzer-Chilton</cp:lastModifiedBy>
  <cp:revision>2087</cp:revision>
  <cp:lastPrinted>2024-02-08T19:31:04Z</cp:lastPrinted>
  <dcterms:created xsi:type="dcterms:W3CDTF">2018-01-29T04:01:54Z</dcterms:created>
  <dcterms:modified xsi:type="dcterms:W3CDTF">2024-03-14T17:58:45Z</dcterms:modified>
</cp:coreProperties>
</file>